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ink/ink1.xml" ContentType="application/inkml+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ink/ink2.xml" ContentType="application/inkml+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ink/ink3.xml" ContentType="application/inkml+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5"/>
    <p:sldMasterId id="2147483773" r:id="rId6"/>
    <p:sldMasterId id="2147483736" r:id="rId7"/>
    <p:sldMasterId id="2147483781" r:id="rId8"/>
    <p:sldMasterId id="2147483760" r:id="rId9"/>
    <p:sldMasterId id="2147483819" r:id="rId10"/>
    <p:sldMasterId id="2147483744" r:id="rId11"/>
    <p:sldMasterId id="2147483752" r:id="rId12"/>
    <p:sldMasterId id="2147483748" r:id="rId13"/>
    <p:sldMasterId id="2147483757" r:id="rId14"/>
    <p:sldMasterId id="2147483767" r:id="rId15"/>
  </p:sldMasterIdLst>
  <p:notesMasterIdLst>
    <p:notesMasterId r:id="rId24"/>
  </p:notesMasterIdLst>
  <p:handoutMasterIdLst>
    <p:handoutMasterId r:id="rId25"/>
  </p:handoutMasterIdLst>
  <p:sldIdLst>
    <p:sldId id="262" r:id="rId16"/>
    <p:sldId id="280" r:id="rId17"/>
    <p:sldId id="2864" r:id="rId18"/>
    <p:sldId id="285" r:id="rId19"/>
    <p:sldId id="2870" r:id="rId20"/>
    <p:sldId id="2871" r:id="rId21"/>
    <p:sldId id="2872" r:id="rId22"/>
    <p:sldId id="2873" r:id="rId2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ubdrive Slide Master (c) 2020" id="{F16BF883-94A2-4632-AA6B-9B5C3B56B7BB}">
          <p14:sldIdLst>
            <p14:sldId id="262"/>
            <p14:sldId id="280"/>
            <p14:sldId id="2864"/>
            <p14:sldId id="285"/>
            <p14:sldId id="2870"/>
            <p14:sldId id="2871"/>
            <p14:sldId id="2872"/>
            <p14:sldId id="2873"/>
          </p14:sldIdLst>
        </p14:section>
      </p14:sectionLst>
    </p:ex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646"/>
    <a:srgbClr val="00A500"/>
    <a:srgbClr val="737373"/>
    <a:srgbClr val="B9E96F"/>
    <a:srgbClr val="D9FFD9"/>
    <a:srgbClr val="29439A"/>
    <a:srgbClr val="5F89CE"/>
    <a:srgbClr val="8E278F"/>
    <a:srgbClr val="E1E1E1"/>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DF4C27-6AB0-45BE-9596-28D1F9C27329}" v="2" dt="2020-12-07T08:51:54.864"/>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p:cViewPr varScale="1">
        <p:scale>
          <a:sx n="183" d="100"/>
          <a:sy n="183" d="100"/>
        </p:scale>
        <p:origin x="88" y="108"/>
      </p:cViewPr>
      <p:guideLst>
        <p:guide orient="horz" pos="180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8.xml"/><Relationship Id="rId28"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ger Tangermann - HR for Dynamics" userId="3b683711-845f-4ec7-a123-4a578c0c36ad" providerId="ADAL" clId="{CEAE0690-A5FD-4AD4-AC3D-5863E9C08DEA}"/>
    <pc:docChg chg="custSel modSld">
      <pc:chgData name="Holger Tangermann - HR for Dynamics" userId="3b683711-845f-4ec7-a123-4a578c0c36ad" providerId="ADAL" clId="{CEAE0690-A5FD-4AD4-AC3D-5863E9C08DEA}" dt="2020-10-30T11:51:35.704" v="194" actId="20577"/>
      <pc:docMkLst>
        <pc:docMk/>
      </pc:docMkLst>
      <pc:sldChg chg="modSp">
        <pc:chgData name="Holger Tangermann - HR for Dynamics" userId="3b683711-845f-4ec7-a123-4a578c0c36ad" providerId="ADAL" clId="{CEAE0690-A5FD-4AD4-AC3D-5863E9C08DEA}" dt="2020-10-30T11:51:35.704" v="194" actId="20577"/>
        <pc:sldMkLst>
          <pc:docMk/>
          <pc:sldMk cId="1107800003" sldId="280"/>
        </pc:sldMkLst>
        <pc:spChg chg="mod">
          <ac:chgData name="Holger Tangermann - HR for Dynamics" userId="3b683711-845f-4ec7-a123-4a578c0c36ad" providerId="ADAL" clId="{CEAE0690-A5FD-4AD4-AC3D-5863E9C08DEA}" dt="2020-10-30T11:51:35.704" v="194" actId="20577"/>
          <ac:spMkLst>
            <pc:docMk/>
            <pc:sldMk cId="1107800003" sldId="280"/>
            <ac:spMk id="6" creationId="{EC045050-8A8E-472F-ABF4-D63858AB40BE}"/>
          </ac:spMkLst>
        </pc:spChg>
      </pc:sldChg>
    </pc:docChg>
  </pc:docChgLst>
  <pc:docChgLst>
    <pc:chgData name="Christina Agulla Schley - HR for Dynamics" userId="60dca6fa-7c8b-4d60-892a-04a0d7e43f67" providerId="ADAL" clId="{2315F6E6-F959-48DC-A870-1D13F7E91F33}"/>
    <pc:docChg chg="addSld modSld">
      <pc:chgData name="Christina Agulla Schley - HR for Dynamics" userId="60dca6fa-7c8b-4d60-892a-04a0d7e43f67" providerId="ADAL" clId="{2315F6E6-F959-48DC-A870-1D13F7E91F33}" dt="2020-12-03T07:56:02.665" v="51" actId="6549"/>
      <pc:docMkLst>
        <pc:docMk/>
      </pc:docMkLst>
      <pc:sldChg chg="modSp">
        <pc:chgData name="Christina Agulla Schley - HR for Dynamics" userId="60dca6fa-7c8b-4d60-892a-04a0d7e43f67" providerId="ADAL" clId="{2315F6E6-F959-48DC-A870-1D13F7E91F33}" dt="2020-12-03T07:55:30.595" v="33" actId="20577"/>
        <pc:sldMkLst>
          <pc:docMk/>
          <pc:sldMk cId="2260987300" sldId="2864"/>
        </pc:sldMkLst>
        <pc:spChg chg="mod">
          <ac:chgData name="Christina Agulla Schley - HR for Dynamics" userId="60dca6fa-7c8b-4d60-892a-04a0d7e43f67" providerId="ADAL" clId="{2315F6E6-F959-48DC-A870-1D13F7E91F33}" dt="2020-12-03T07:55:30.595" v="33" actId="20577"/>
          <ac:spMkLst>
            <pc:docMk/>
            <pc:sldMk cId="2260987300" sldId="2864"/>
            <ac:spMk id="14" creationId="{EED526BC-37FB-41A2-9D2F-245265B55028}"/>
          </ac:spMkLst>
        </pc:spChg>
      </pc:sldChg>
      <pc:sldChg chg="modSp add">
        <pc:chgData name="Christina Agulla Schley - HR for Dynamics" userId="60dca6fa-7c8b-4d60-892a-04a0d7e43f67" providerId="ADAL" clId="{2315F6E6-F959-48DC-A870-1D13F7E91F33}" dt="2020-12-03T07:56:02.665" v="51" actId="6549"/>
        <pc:sldMkLst>
          <pc:docMk/>
          <pc:sldMk cId="3580729180" sldId="2873"/>
        </pc:sldMkLst>
        <pc:spChg chg="mod">
          <ac:chgData name="Christina Agulla Schley - HR for Dynamics" userId="60dca6fa-7c8b-4d60-892a-04a0d7e43f67" providerId="ADAL" clId="{2315F6E6-F959-48DC-A870-1D13F7E91F33}" dt="2020-12-03T07:55:48.839" v="43" actId="20577"/>
          <ac:spMkLst>
            <pc:docMk/>
            <pc:sldMk cId="3580729180" sldId="2873"/>
            <ac:spMk id="2" creationId="{1A43FFF2-C0CE-43DF-BC4D-6F090756657A}"/>
          </ac:spMkLst>
        </pc:spChg>
        <pc:spChg chg="mod">
          <ac:chgData name="Christina Agulla Schley - HR for Dynamics" userId="60dca6fa-7c8b-4d60-892a-04a0d7e43f67" providerId="ADAL" clId="{2315F6E6-F959-48DC-A870-1D13F7E91F33}" dt="2020-12-03T07:56:02.665" v="51" actId="6549"/>
          <ac:spMkLst>
            <pc:docMk/>
            <pc:sldMk cId="3580729180" sldId="2873"/>
            <ac:spMk id="4" creationId="{E1A51957-E5F4-4607-8079-2FFDCF2546C6}"/>
          </ac:spMkLst>
        </pc:spChg>
      </pc:sldChg>
    </pc:docChg>
  </pc:docChgLst>
  <pc:docChgLst>
    <pc:chgData name="Vera Sabirzyanova - HR for Dynamics" userId="4d3b1b82-ec77-4123-9598-29b5d26f58c5" providerId="ADAL" clId="{5D012DE5-1565-4ABF-93DB-8347D900FF5E}"/>
    <pc:docChg chg="modSld">
      <pc:chgData name="Vera Sabirzyanova - HR for Dynamics" userId="4d3b1b82-ec77-4123-9598-29b5d26f58c5" providerId="ADAL" clId="{5D012DE5-1565-4ABF-93DB-8347D900FF5E}" dt="2020-11-16T15:36:57.820" v="1" actId="20577"/>
      <pc:docMkLst>
        <pc:docMk/>
      </pc:docMkLst>
      <pc:sldChg chg="modSp">
        <pc:chgData name="Vera Sabirzyanova - HR for Dynamics" userId="4d3b1b82-ec77-4123-9598-29b5d26f58c5" providerId="ADAL" clId="{5D012DE5-1565-4ABF-93DB-8347D900FF5E}" dt="2020-11-16T15:36:57.820" v="1" actId="20577"/>
        <pc:sldMkLst>
          <pc:docMk/>
          <pc:sldMk cId="1107800003" sldId="280"/>
        </pc:sldMkLst>
        <pc:spChg chg="mod">
          <ac:chgData name="Vera Sabirzyanova - HR for Dynamics" userId="4d3b1b82-ec77-4123-9598-29b5d26f58c5" providerId="ADAL" clId="{5D012DE5-1565-4ABF-93DB-8347D900FF5E}" dt="2020-11-16T15:36:57.820" v="1" actId="20577"/>
          <ac:spMkLst>
            <pc:docMk/>
            <pc:sldMk cId="1107800003" sldId="280"/>
            <ac:spMk id="6" creationId="{EC045050-8A8E-472F-ABF4-D63858AB40BE}"/>
          </ac:spMkLst>
        </pc:spChg>
      </pc:sldChg>
    </pc:docChg>
  </pc:docChgLst>
  <pc:docChgLst>
    <pc:chgData name="Annika Lutz - Hubdrive.com" userId="b587a498-9dc1-4b38-a286-2f987e3c8597" providerId="ADAL" clId="{E7DF4C27-6AB0-45BE-9596-28D1F9C27329}"/>
    <pc:docChg chg="modSld">
      <pc:chgData name="Annika Lutz - Hubdrive.com" userId="b587a498-9dc1-4b38-a286-2f987e3c8597" providerId="ADAL" clId="{E7DF4C27-6AB0-45BE-9596-28D1F9C27329}" dt="2020-12-07T08:51:54.864" v="0"/>
      <pc:docMkLst>
        <pc:docMk/>
      </pc:docMkLst>
      <pc:sldChg chg="addSp delSp modSp">
        <pc:chgData name="Annika Lutz - Hubdrive.com" userId="b587a498-9dc1-4b38-a286-2f987e3c8597" providerId="ADAL" clId="{E7DF4C27-6AB0-45BE-9596-28D1F9C27329}" dt="2020-12-07T08:51:54.864" v="0"/>
        <pc:sldMkLst>
          <pc:docMk/>
          <pc:sldMk cId="3580729180" sldId="2873"/>
        </pc:sldMkLst>
        <pc:spChg chg="del">
          <ac:chgData name="Annika Lutz - Hubdrive.com" userId="b587a498-9dc1-4b38-a286-2f987e3c8597" providerId="ADAL" clId="{E7DF4C27-6AB0-45BE-9596-28D1F9C27329}" dt="2020-12-07T08:51:54.864" v="0"/>
          <ac:spMkLst>
            <pc:docMk/>
            <pc:sldMk cId="3580729180" sldId="2873"/>
            <ac:spMk id="3" creationId="{9EA27A3F-7CA3-438D-93F3-14EFFCC4EB7D}"/>
          </ac:spMkLst>
        </pc:spChg>
        <pc:spChg chg="add mod">
          <ac:chgData name="Annika Lutz - Hubdrive.com" userId="b587a498-9dc1-4b38-a286-2f987e3c8597" providerId="ADAL" clId="{E7DF4C27-6AB0-45BE-9596-28D1F9C27329}" dt="2020-12-07T08:51:54.864" v="0"/>
          <ac:spMkLst>
            <pc:docMk/>
            <pc:sldMk cId="3580729180" sldId="2873"/>
            <ac:spMk id="5" creationId="{89C6CCA9-3400-4FEA-8A1C-BA63374FC813}"/>
          </ac:spMkLst>
        </pc:spChg>
      </pc:sldChg>
    </pc:docChg>
  </pc:docChgLst>
  <pc:docChgLst>
    <pc:chgData name="Vera Sabirzyanova - HR for Dynamics" userId="4d3b1b82-ec77-4123-9598-29b5d26f58c5" providerId="ADAL" clId="{414CA993-863B-4562-8384-F93882C9C81A}"/>
    <pc:docChg chg="undo redo custSel addSld delSld modSld sldOrd modSection">
      <pc:chgData name="Vera Sabirzyanova - HR for Dynamics" userId="4d3b1b82-ec77-4123-9598-29b5d26f58c5" providerId="ADAL" clId="{414CA993-863B-4562-8384-F93882C9C81A}" dt="2020-10-29T13:15:40.849" v="4206" actId="20577"/>
      <pc:docMkLst>
        <pc:docMk/>
      </pc:docMkLst>
      <pc:sldChg chg="del">
        <pc:chgData name="Vera Sabirzyanova - HR for Dynamics" userId="4d3b1b82-ec77-4123-9598-29b5d26f58c5" providerId="ADAL" clId="{414CA993-863B-4562-8384-F93882C9C81A}" dt="2020-10-29T13:10:33.723" v="4001" actId="2696"/>
        <pc:sldMkLst>
          <pc:docMk/>
          <pc:sldMk cId="401373952" sldId="261"/>
        </pc:sldMkLst>
      </pc:sldChg>
      <pc:sldChg chg="addSp delSp modSp">
        <pc:chgData name="Vera Sabirzyanova - HR for Dynamics" userId="4d3b1b82-ec77-4123-9598-29b5d26f58c5" providerId="ADAL" clId="{414CA993-863B-4562-8384-F93882C9C81A}" dt="2020-10-29T13:10:55.707" v="4007" actId="403"/>
        <pc:sldMkLst>
          <pc:docMk/>
          <pc:sldMk cId="190030968" sldId="262"/>
        </pc:sldMkLst>
        <pc:spChg chg="mod">
          <ac:chgData name="Vera Sabirzyanova - HR for Dynamics" userId="4d3b1b82-ec77-4123-9598-29b5d26f58c5" providerId="ADAL" clId="{414CA993-863B-4562-8384-F93882C9C81A}" dt="2020-10-29T13:10:50.191" v="4005" actId="403"/>
          <ac:spMkLst>
            <pc:docMk/>
            <pc:sldMk cId="190030968" sldId="262"/>
            <ac:spMk id="2" creationId="{A5EA0FDB-F3DE-4E8B-AC8B-8D01D04FA693}"/>
          </ac:spMkLst>
        </pc:spChg>
        <pc:spChg chg="add mod">
          <ac:chgData name="Vera Sabirzyanova - HR for Dynamics" userId="4d3b1b82-ec77-4123-9598-29b5d26f58c5" providerId="ADAL" clId="{414CA993-863B-4562-8384-F93882C9C81A}" dt="2020-10-29T13:10:55.707" v="4007" actId="403"/>
          <ac:spMkLst>
            <pc:docMk/>
            <pc:sldMk cId="190030968" sldId="262"/>
            <ac:spMk id="3" creationId="{353AECAD-0B78-4954-AD6A-C2BBCE1EB925}"/>
          </ac:spMkLst>
        </pc:spChg>
        <pc:spChg chg="del mod">
          <ac:chgData name="Vera Sabirzyanova - HR for Dynamics" userId="4d3b1b82-ec77-4123-9598-29b5d26f58c5" providerId="ADAL" clId="{414CA993-863B-4562-8384-F93882C9C81A}" dt="2020-10-16T07:26:51.316" v="655" actId="478"/>
          <ac:spMkLst>
            <pc:docMk/>
            <pc:sldMk cId="190030968" sldId="262"/>
            <ac:spMk id="3" creationId="{FC0436EA-E1D9-4D99-BCD6-143A6D310A69}"/>
          </ac:spMkLst>
        </pc:spChg>
        <pc:spChg chg="add del mod">
          <ac:chgData name="Vera Sabirzyanova - HR for Dynamics" userId="4d3b1b82-ec77-4123-9598-29b5d26f58c5" providerId="ADAL" clId="{414CA993-863B-4562-8384-F93882C9C81A}" dt="2020-10-16T07:26:53.601" v="656" actId="478"/>
          <ac:spMkLst>
            <pc:docMk/>
            <pc:sldMk cId="190030968" sldId="262"/>
            <ac:spMk id="5" creationId="{3A60DC57-F0A5-403E-B259-FDC55F8A778D}"/>
          </ac:spMkLst>
        </pc:spChg>
      </pc:sldChg>
      <pc:sldChg chg="addSp delSp modSp add del">
        <pc:chgData name="Vera Sabirzyanova - HR for Dynamics" userId="4d3b1b82-ec77-4123-9598-29b5d26f58c5" providerId="ADAL" clId="{414CA993-863B-4562-8384-F93882C9C81A}" dt="2020-10-29T12:28:59.970" v="1888" actId="2696"/>
        <pc:sldMkLst>
          <pc:docMk/>
          <pc:sldMk cId="506501479" sldId="263"/>
        </pc:sldMkLst>
        <pc:spChg chg="del">
          <ac:chgData name="Vera Sabirzyanova - HR for Dynamics" userId="4d3b1b82-ec77-4123-9598-29b5d26f58c5" providerId="ADAL" clId="{414CA993-863B-4562-8384-F93882C9C81A}" dt="2020-10-16T07:06:10.288" v="9"/>
          <ac:spMkLst>
            <pc:docMk/>
            <pc:sldMk cId="506501479" sldId="263"/>
            <ac:spMk id="2" creationId="{19D4092D-0C62-455D-BF13-8830CBC87CFD}"/>
          </ac:spMkLst>
        </pc:spChg>
        <pc:spChg chg="add mod">
          <ac:chgData name="Vera Sabirzyanova - HR for Dynamics" userId="4d3b1b82-ec77-4123-9598-29b5d26f58c5" providerId="ADAL" clId="{414CA993-863B-4562-8384-F93882C9C81A}" dt="2020-10-29T12:18:33.912" v="1687"/>
          <ac:spMkLst>
            <pc:docMk/>
            <pc:sldMk cId="506501479" sldId="263"/>
            <ac:spMk id="2" creationId="{A2E1CF77-0457-4594-A32C-13A9DCFE9B5F}"/>
          </ac:spMkLst>
        </pc:spChg>
        <pc:spChg chg="del">
          <ac:chgData name="Vera Sabirzyanova - HR for Dynamics" userId="4d3b1b82-ec77-4123-9598-29b5d26f58c5" providerId="ADAL" clId="{414CA993-863B-4562-8384-F93882C9C81A}" dt="2020-10-16T07:06:10.288" v="9"/>
          <ac:spMkLst>
            <pc:docMk/>
            <pc:sldMk cId="506501479" sldId="263"/>
            <ac:spMk id="3" creationId="{9F949929-8687-4620-B0C5-4830DFED108C}"/>
          </ac:spMkLst>
        </pc:spChg>
        <pc:spChg chg="add del mod">
          <ac:chgData name="Vera Sabirzyanova - HR for Dynamics" userId="4d3b1b82-ec77-4123-9598-29b5d26f58c5" providerId="ADAL" clId="{414CA993-863B-4562-8384-F93882C9C81A}" dt="2020-10-16T07:07:35.614" v="25"/>
          <ac:spMkLst>
            <pc:docMk/>
            <pc:sldMk cId="506501479" sldId="263"/>
            <ac:spMk id="4" creationId="{5390E897-CE82-46BA-AF35-74E0D3616D08}"/>
          </ac:spMkLst>
        </pc:spChg>
        <pc:spChg chg="add del mod">
          <ac:chgData name="Vera Sabirzyanova - HR for Dynamics" userId="4d3b1b82-ec77-4123-9598-29b5d26f58c5" providerId="ADAL" clId="{414CA993-863B-4562-8384-F93882C9C81A}" dt="2020-10-16T07:07:35.614" v="25"/>
          <ac:spMkLst>
            <pc:docMk/>
            <pc:sldMk cId="506501479" sldId="263"/>
            <ac:spMk id="5" creationId="{7716485E-799C-4A9A-A982-BC06D45A39E5}"/>
          </ac:spMkLst>
        </pc:spChg>
        <pc:spChg chg="add del mod">
          <ac:chgData name="Vera Sabirzyanova - HR for Dynamics" userId="4d3b1b82-ec77-4123-9598-29b5d26f58c5" providerId="ADAL" clId="{414CA993-863B-4562-8384-F93882C9C81A}" dt="2020-10-16T07:07:44.960" v="26"/>
          <ac:spMkLst>
            <pc:docMk/>
            <pc:sldMk cId="506501479" sldId="263"/>
            <ac:spMk id="6" creationId="{05C10A9B-1098-477E-821A-BBD6818E9180}"/>
          </ac:spMkLst>
        </pc:spChg>
        <pc:spChg chg="add del mod">
          <ac:chgData name="Vera Sabirzyanova - HR for Dynamics" userId="4d3b1b82-ec77-4123-9598-29b5d26f58c5" providerId="ADAL" clId="{414CA993-863B-4562-8384-F93882C9C81A}" dt="2020-10-16T07:07:44.960" v="26"/>
          <ac:spMkLst>
            <pc:docMk/>
            <pc:sldMk cId="506501479" sldId="263"/>
            <ac:spMk id="7" creationId="{C99D6937-A85B-4BC8-B849-88A3A5FE0A2A}"/>
          </ac:spMkLst>
        </pc:spChg>
        <pc:spChg chg="add del mod">
          <ac:chgData name="Vera Sabirzyanova - HR for Dynamics" userId="4d3b1b82-ec77-4123-9598-29b5d26f58c5" providerId="ADAL" clId="{414CA993-863B-4562-8384-F93882C9C81A}" dt="2020-10-16T07:07:44.960" v="26"/>
          <ac:spMkLst>
            <pc:docMk/>
            <pc:sldMk cId="506501479" sldId="263"/>
            <ac:spMk id="8" creationId="{2AFE757F-55CB-4E11-A875-CEB9EF8135AC}"/>
          </ac:spMkLst>
        </pc:spChg>
        <pc:spChg chg="add del mod">
          <ac:chgData name="Vera Sabirzyanova - HR for Dynamics" userId="4d3b1b82-ec77-4123-9598-29b5d26f58c5" providerId="ADAL" clId="{414CA993-863B-4562-8384-F93882C9C81A}" dt="2020-10-16T07:07:44.960" v="26"/>
          <ac:spMkLst>
            <pc:docMk/>
            <pc:sldMk cId="506501479" sldId="263"/>
            <ac:spMk id="9" creationId="{350E4899-D4DE-4001-A340-FDDDB19FF64C}"/>
          </ac:spMkLst>
        </pc:spChg>
        <pc:spChg chg="add del mod">
          <ac:chgData name="Vera Sabirzyanova - HR for Dynamics" userId="4d3b1b82-ec77-4123-9598-29b5d26f58c5" providerId="ADAL" clId="{414CA993-863B-4562-8384-F93882C9C81A}" dt="2020-10-16T07:07:44.960" v="26"/>
          <ac:spMkLst>
            <pc:docMk/>
            <pc:sldMk cId="506501479" sldId="263"/>
            <ac:spMk id="10" creationId="{B6EBFFAD-759F-4BAD-A805-F6ED5E045F5F}"/>
          </ac:spMkLst>
        </pc:spChg>
        <pc:spChg chg="add del mod">
          <ac:chgData name="Vera Sabirzyanova - HR for Dynamics" userId="4d3b1b82-ec77-4123-9598-29b5d26f58c5" providerId="ADAL" clId="{414CA993-863B-4562-8384-F93882C9C81A}" dt="2020-10-16T07:07:44.960" v="26"/>
          <ac:spMkLst>
            <pc:docMk/>
            <pc:sldMk cId="506501479" sldId="263"/>
            <ac:spMk id="11" creationId="{D87F3DAB-E8C3-4B0F-A417-8DCD7FB8C6B7}"/>
          </ac:spMkLst>
        </pc:spChg>
        <pc:spChg chg="add del mod">
          <ac:chgData name="Vera Sabirzyanova - HR for Dynamics" userId="4d3b1b82-ec77-4123-9598-29b5d26f58c5" providerId="ADAL" clId="{414CA993-863B-4562-8384-F93882C9C81A}" dt="2020-10-16T07:07:44.960" v="26"/>
          <ac:spMkLst>
            <pc:docMk/>
            <pc:sldMk cId="506501479" sldId="263"/>
            <ac:spMk id="12" creationId="{9615288D-9000-419F-8917-B80EECD0634E}"/>
          </ac:spMkLst>
        </pc:spChg>
        <pc:spChg chg="add del mod">
          <ac:chgData name="Vera Sabirzyanova - HR for Dynamics" userId="4d3b1b82-ec77-4123-9598-29b5d26f58c5" providerId="ADAL" clId="{414CA993-863B-4562-8384-F93882C9C81A}" dt="2020-10-16T07:07:44.960" v="26"/>
          <ac:spMkLst>
            <pc:docMk/>
            <pc:sldMk cId="506501479" sldId="263"/>
            <ac:spMk id="13" creationId="{54D10460-1742-4F6A-9868-BAAA545EFD3B}"/>
          </ac:spMkLst>
        </pc:spChg>
        <pc:spChg chg="add mod">
          <ac:chgData name="Vera Sabirzyanova - HR for Dynamics" userId="4d3b1b82-ec77-4123-9598-29b5d26f58c5" providerId="ADAL" clId="{414CA993-863B-4562-8384-F93882C9C81A}" dt="2020-10-29T12:19:11.537" v="1720" actId="20577"/>
          <ac:spMkLst>
            <pc:docMk/>
            <pc:sldMk cId="506501479" sldId="263"/>
            <ac:spMk id="14" creationId="{EED526BC-37FB-41A2-9D2F-245265B55028}"/>
          </ac:spMkLst>
        </pc:spChg>
        <pc:spChg chg="add del mod">
          <ac:chgData name="Vera Sabirzyanova - HR for Dynamics" userId="4d3b1b82-ec77-4123-9598-29b5d26f58c5" providerId="ADAL" clId="{414CA993-863B-4562-8384-F93882C9C81A}" dt="2020-10-16T07:09:24.728" v="174" actId="478"/>
          <ac:spMkLst>
            <pc:docMk/>
            <pc:sldMk cId="506501479" sldId="263"/>
            <ac:spMk id="15" creationId="{1CFE79FF-B226-4151-83AD-CF2DE7012710}"/>
          </ac:spMkLst>
        </pc:spChg>
        <pc:spChg chg="add del mod">
          <ac:chgData name="Vera Sabirzyanova - HR for Dynamics" userId="4d3b1b82-ec77-4123-9598-29b5d26f58c5" providerId="ADAL" clId="{414CA993-863B-4562-8384-F93882C9C81A}" dt="2020-10-16T07:17:45.038" v="315" actId="478"/>
          <ac:spMkLst>
            <pc:docMk/>
            <pc:sldMk cId="506501479" sldId="263"/>
            <ac:spMk id="16" creationId="{A3205B8B-AAEE-472D-B4E2-D54794BA7658}"/>
          </ac:spMkLst>
        </pc:spChg>
        <pc:spChg chg="add del mod">
          <ac:chgData name="Vera Sabirzyanova - HR for Dynamics" userId="4d3b1b82-ec77-4123-9598-29b5d26f58c5" providerId="ADAL" clId="{414CA993-863B-4562-8384-F93882C9C81A}" dt="2020-10-16T07:18:28.551" v="419" actId="478"/>
          <ac:spMkLst>
            <pc:docMk/>
            <pc:sldMk cId="506501479" sldId="263"/>
            <ac:spMk id="17" creationId="{A9EF2425-C438-40F5-91C8-ED1C8747233F}"/>
          </ac:spMkLst>
        </pc:spChg>
        <pc:spChg chg="add del mod">
          <ac:chgData name="Vera Sabirzyanova - HR for Dynamics" userId="4d3b1b82-ec77-4123-9598-29b5d26f58c5" providerId="ADAL" clId="{414CA993-863B-4562-8384-F93882C9C81A}" dt="2020-10-16T07:17:48.689" v="318" actId="478"/>
          <ac:spMkLst>
            <pc:docMk/>
            <pc:sldMk cId="506501479" sldId="263"/>
            <ac:spMk id="18" creationId="{E5CE303E-7E89-421B-8D33-7ACB14465790}"/>
          </ac:spMkLst>
        </pc:spChg>
        <pc:spChg chg="add del mod">
          <ac:chgData name="Vera Sabirzyanova - HR for Dynamics" userId="4d3b1b82-ec77-4123-9598-29b5d26f58c5" providerId="ADAL" clId="{414CA993-863B-4562-8384-F93882C9C81A}" dt="2020-10-16T07:17:42.680" v="313" actId="478"/>
          <ac:spMkLst>
            <pc:docMk/>
            <pc:sldMk cId="506501479" sldId="263"/>
            <ac:spMk id="19" creationId="{30D5E3F4-5179-46F8-B85D-C694E825F707}"/>
          </ac:spMkLst>
        </pc:spChg>
        <pc:spChg chg="add del mod">
          <ac:chgData name="Vera Sabirzyanova - HR for Dynamics" userId="4d3b1b82-ec77-4123-9598-29b5d26f58c5" providerId="ADAL" clId="{414CA993-863B-4562-8384-F93882C9C81A}" dt="2020-10-16T07:17:46.496" v="316" actId="478"/>
          <ac:spMkLst>
            <pc:docMk/>
            <pc:sldMk cId="506501479" sldId="263"/>
            <ac:spMk id="20" creationId="{6ABC1050-CD25-4A69-8009-12661E23AE46}"/>
          </ac:spMkLst>
        </pc:spChg>
        <pc:spChg chg="add del mod">
          <ac:chgData name="Vera Sabirzyanova - HR for Dynamics" userId="4d3b1b82-ec77-4123-9598-29b5d26f58c5" providerId="ADAL" clId="{414CA993-863B-4562-8384-F93882C9C81A}" dt="2020-10-16T07:18:26.409" v="417" actId="478"/>
          <ac:spMkLst>
            <pc:docMk/>
            <pc:sldMk cId="506501479" sldId="263"/>
            <ac:spMk id="21" creationId="{F6D8AD5B-AB2D-474F-A3F6-0945C2D7DD6F}"/>
          </ac:spMkLst>
        </pc:spChg>
        <pc:spChg chg="add del mod">
          <ac:chgData name="Vera Sabirzyanova - HR for Dynamics" userId="4d3b1b82-ec77-4123-9598-29b5d26f58c5" providerId="ADAL" clId="{414CA993-863B-4562-8384-F93882C9C81A}" dt="2020-10-16T07:09:26.283" v="175" actId="478"/>
          <ac:spMkLst>
            <pc:docMk/>
            <pc:sldMk cId="506501479" sldId="263"/>
            <ac:spMk id="23" creationId="{9820A0A3-0EAD-435B-BEF0-B006F1D9F320}"/>
          </ac:spMkLst>
        </pc:spChg>
        <pc:spChg chg="add del mod">
          <ac:chgData name="Vera Sabirzyanova - HR for Dynamics" userId="4d3b1b82-ec77-4123-9598-29b5d26f58c5" providerId="ADAL" clId="{414CA993-863B-4562-8384-F93882C9C81A}" dt="2020-10-16T07:13:11.674" v="190"/>
          <ac:spMkLst>
            <pc:docMk/>
            <pc:sldMk cId="506501479" sldId="263"/>
            <ac:spMk id="24" creationId="{941C06BC-776F-4328-AFB4-91920C24C790}"/>
          </ac:spMkLst>
        </pc:spChg>
        <pc:spChg chg="add del mod">
          <ac:chgData name="Vera Sabirzyanova - HR for Dynamics" userId="4d3b1b82-ec77-4123-9598-29b5d26f58c5" providerId="ADAL" clId="{414CA993-863B-4562-8384-F93882C9C81A}" dt="2020-10-16T07:13:11.674" v="190"/>
          <ac:spMkLst>
            <pc:docMk/>
            <pc:sldMk cId="506501479" sldId="263"/>
            <ac:spMk id="25" creationId="{C65F3954-3E37-42F5-9314-988ABE199369}"/>
          </ac:spMkLst>
        </pc:spChg>
        <pc:spChg chg="add del mod">
          <ac:chgData name="Vera Sabirzyanova - HR for Dynamics" userId="4d3b1b82-ec77-4123-9598-29b5d26f58c5" providerId="ADAL" clId="{414CA993-863B-4562-8384-F93882C9C81A}" dt="2020-10-16T07:13:11.674" v="190"/>
          <ac:spMkLst>
            <pc:docMk/>
            <pc:sldMk cId="506501479" sldId="263"/>
            <ac:spMk id="26" creationId="{D7466B05-6B01-4147-BA06-DC08A1EBE68B}"/>
          </ac:spMkLst>
        </pc:spChg>
        <pc:spChg chg="add del mod">
          <ac:chgData name="Vera Sabirzyanova - HR for Dynamics" userId="4d3b1b82-ec77-4123-9598-29b5d26f58c5" providerId="ADAL" clId="{414CA993-863B-4562-8384-F93882C9C81A}" dt="2020-10-16T07:13:11.674" v="190"/>
          <ac:spMkLst>
            <pc:docMk/>
            <pc:sldMk cId="506501479" sldId="263"/>
            <ac:spMk id="27" creationId="{04410C50-9D63-424B-B45F-37A83E8EF9CD}"/>
          </ac:spMkLst>
        </pc:spChg>
        <pc:spChg chg="add del mod">
          <ac:chgData name="Vera Sabirzyanova - HR for Dynamics" userId="4d3b1b82-ec77-4123-9598-29b5d26f58c5" providerId="ADAL" clId="{414CA993-863B-4562-8384-F93882C9C81A}" dt="2020-10-16T07:13:11.674" v="190"/>
          <ac:spMkLst>
            <pc:docMk/>
            <pc:sldMk cId="506501479" sldId="263"/>
            <ac:spMk id="28" creationId="{100CDDC0-3C0D-4F14-9774-48AC3E2FA526}"/>
          </ac:spMkLst>
        </pc:spChg>
        <pc:spChg chg="add del mod">
          <ac:chgData name="Vera Sabirzyanova - HR for Dynamics" userId="4d3b1b82-ec77-4123-9598-29b5d26f58c5" providerId="ADAL" clId="{414CA993-863B-4562-8384-F93882C9C81A}" dt="2020-10-16T07:13:11.674" v="190"/>
          <ac:spMkLst>
            <pc:docMk/>
            <pc:sldMk cId="506501479" sldId="263"/>
            <ac:spMk id="29" creationId="{111D1109-F0B5-4EC6-8096-35EDCFC9315D}"/>
          </ac:spMkLst>
        </pc:spChg>
        <pc:spChg chg="add del mod">
          <ac:chgData name="Vera Sabirzyanova - HR for Dynamics" userId="4d3b1b82-ec77-4123-9598-29b5d26f58c5" providerId="ADAL" clId="{414CA993-863B-4562-8384-F93882C9C81A}" dt="2020-10-16T07:17:33.096" v="310"/>
          <ac:spMkLst>
            <pc:docMk/>
            <pc:sldMk cId="506501479" sldId="263"/>
            <ac:spMk id="30" creationId="{EF6DD097-2075-4E92-A365-F6A125FCC15D}"/>
          </ac:spMkLst>
        </pc:spChg>
        <pc:spChg chg="add del mod">
          <ac:chgData name="Vera Sabirzyanova - HR for Dynamics" userId="4d3b1b82-ec77-4123-9598-29b5d26f58c5" providerId="ADAL" clId="{414CA993-863B-4562-8384-F93882C9C81A}" dt="2020-10-16T07:17:31.322" v="305" actId="478"/>
          <ac:spMkLst>
            <pc:docMk/>
            <pc:sldMk cId="506501479" sldId="263"/>
            <ac:spMk id="32" creationId="{0843FC52-17AF-498D-8B88-D7FE800D8F9B}"/>
          </ac:spMkLst>
        </pc:spChg>
        <pc:spChg chg="add del mod">
          <ac:chgData name="Vera Sabirzyanova - HR for Dynamics" userId="4d3b1b82-ec77-4123-9598-29b5d26f58c5" providerId="ADAL" clId="{414CA993-863B-4562-8384-F93882C9C81A}" dt="2020-10-16T07:17:30.800" v="303" actId="478"/>
          <ac:spMkLst>
            <pc:docMk/>
            <pc:sldMk cId="506501479" sldId="263"/>
            <ac:spMk id="34" creationId="{7BF0692C-EEBD-4C46-89D3-FE7CE6F9FA1A}"/>
          </ac:spMkLst>
        </pc:spChg>
        <pc:spChg chg="add del mod">
          <ac:chgData name="Vera Sabirzyanova - HR for Dynamics" userId="4d3b1b82-ec77-4123-9598-29b5d26f58c5" providerId="ADAL" clId="{414CA993-863B-4562-8384-F93882C9C81A}" dt="2020-10-16T07:17:44.191" v="314" actId="478"/>
          <ac:spMkLst>
            <pc:docMk/>
            <pc:sldMk cId="506501479" sldId="263"/>
            <ac:spMk id="36" creationId="{510361D6-DF05-4B12-81BC-AA9115D5C034}"/>
          </ac:spMkLst>
        </pc:spChg>
        <pc:spChg chg="add del mod">
          <ac:chgData name="Vera Sabirzyanova - HR for Dynamics" userId="4d3b1b82-ec77-4123-9598-29b5d26f58c5" providerId="ADAL" clId="{414CA993-863B-4562-8384-F93882C9C81A}" dt="2020-10-16T07:17:47.831" v="317" actId="478"/>
          <ac:spMkLst>
            <pc:docMk/>
            <pc:sldMk cId="506501479" sldId="263"/>
            <ac:spMk id="38" creationId="{1EC2A23A-1A36-4377-8C43-5A0BC3C50DFE}"/>
          </ac:spMkLst>
        </pc:spChg>
        <pc:spChg chg="add del mod">
          <ac:chgData name="Vera Sabirzyanova - HR for Dynamics" userId="4d3b1b82-ec77-4123-9598-29b5d26f58c5" providerId="ADAL" clId="{414CA993-863B-4562-8384-F93882C9C81A}" dt="2020-10-16T07:17:49.927" v="319" actId="478"/>
          <ac:spMkLst>
            <pc:docMk/>
            <pc:sldMk cId="506501479" sldId="263"/>
            <ac:spMk id="40" creationId="{0D9FFB52-10FA-43A1-AA7A-0B4020C14560}"/>
          </ac:spMkLst>
        </pc:spChg>
        <pc:spChg chg="add mod">
          <ac:chgData name="Vera Sabirzyanova - HR for Dynamics" userId="4d3b1b82-ec77-4123-9598-29b5d26f58c5" providerId="ADAL" clId="{414CA993-863B-4562-8384-F93882C9C81A}" dt="2020-10-29T12:18:49.334" v="1692" actId="20577"/>
          <ac:spMkLst>
            <pc:docMk/>
            <pc:sldMk cId="506501479" sldId="263"/>
            <ac:spMk id="41" creationId="{4FD033D8-E753-4570-B47F-13D8C8E4C661}"/>
          </ac:spMkLst>
        </pc:spChg>
        <pc:spChg chg="add del mod">
          <ac:chgData name="Vera Sabirzyanova - HR for Dynamics" userId="4d3b1b82-ec77-4123-9598-29b5d26f58c5" providerId="ADAL" clId="{414CA993-863B-4562-8384-F93882C9C81A}" dt="2020-10-29T12:18:41.951" v="1688" actId="478"/>
          <ac:spMkLst>
            <pc:docMk/>
            <pc:sldMk cId="506501479" sldId="263"/>
            <ac:spMk id="42" creationId="{B5E3CF49-FDC8-4AC8-BC1B-CF7B26087845}"/>
          </ac:spMkLst>
        </pc:spChg>
        <pc:spChg chg="add del mod">
          <ac:chgData name="Vera Sabirzyanova - HR for Dynamics" userId="4d3b1b82-ec77-4123-9598-29b5d26f58c5" providerId="ADAL" clId="{414CA993-863B-4562-8384-F93882C9C81A}" dt="2020-10-29T12:18:45.024" v="1690" actId="478"/>
          <ac:spMkLst>
            <pc:docMk/>
            <pc:sldMk cId="506501479" sldId="263"/>
            <ac:spMk id="43" creationId="{30CE3053-14C5-477A-806C-19C896E4B574}"/>
          </ac:spMkLst>
        </pc:spChg>
        <pc:spChg chg="add del mod">
          <ac:chgData name="Vera Sabirzyanova - HR for Dynamics" userId="4d3b1b82-ec77-4123-9598-29b5d26f58c5" providerId="ADAL" clId="{414CA993-863B-4562-8384-F93882C9C81A}" dt="2020-10-16T07:18:27.591" v="418" actId="478"/>
          <ac:spMkLst>
            <pc:docMk/>
            <pc:sldMk cId="506501479" sldId="263"/>
            <ac:spMk id="45" creationId="{6E66AF1B-0F51-4016-A087-59F4D8D27F08}"/>
          </ac:spMkLst>
        </pc:spChg>
        <pc:spChg chg="add del mod">
          <ac:chgData name="Vera Sabirzyanova - HR for Dynamics" userId="4d3b1b82-ec77-4123-9598-29b5d26f58c5" providerId="ADAL" clId="{414CA993-863B-4562-8384-F93882C9C81A}" dt="2020-10-29T12:18:45.814" v="1691" actId="478"/>
          <ac:spMkLst>
            <pc:docMk/>
            <pc:sldMk cId="506501479" sldId="263"/>
            <ac:spMk id="46" creationId="{16F85B11-E54F-42BE-A70A-B5E18A138809}"/>
          </ac:spMkLst>
        </pc:spChg>
        <pc:spChg chg="add del mod">
          <ac:chgData name="Vera Sabirzyanova - HR for Dynamics" userId="4d3b1b82-ec77-4123-9598-29b5d26f58c5" providerId="ADAL" clId="{414CA993-863B-4562-8384-F93882C9C81A}" dt="2020-10-16T07:28:24.290" v="756" actId="478"/>
          <ac:spMkLst>
            <pc:docMk/>
            <pc:sldMk cId="506501479" sldId="263"/>
            <ac:spMk id="47" creationId="{4CF1CBEE-6CE6-4DE5-A4A8-A20C167C472C}"/>
          </ac:spMkLst>
        </pc:spChg>
        <pc:cxnChg chg="add del mod ord">
          <ac:chgData name="Vera Sabirzyanova - HR for Dynamics" userId="4d3b1b82-ec77-4123-9598-29b5d26f58c5" providerId="ADAL" clId="{414CA993-863B-4562-8384-F93882C9C81A}" dt="2020-10-29T12:18:42.977" v="1689" actId="478"/>
          <ac:cxnSpMkLst>
            <pc:docMk/>
            <pc:sldMk cId="506501479" sldId="263"/>
            <ac:cxnSpMk id="49" creationId="{8C392470-BAE9-4987-BD5E-06152C3063F5}"/>
          </ac:cxnSpMkLst>
        </pc:cxnChg>
      </pc:sldChg>
      <pc:sldChg chg="modSp add del">
        <pc:chgData name="Vera Sabirzyanova - HR for Dynamics" userId="4d3b1b82-ec77-4123-9598-29b5d26f58c5" providerId="ADAL" clId="{414CA993-863B-4562-8384-F93882C9C81A}" dt="2020-10-16T07:18:56.083" v="440" actId="2696"/>
        <pc:sldMkLst>
          <pc:docMk/>
          <pc:sldMk cId="444953847" sldId="264"/>
        </pc:sldMkLst>
        <pc:spChg chg="mod">
          <ac:chgData name="Vera Sabirzyanova - HR for Dynamics" userId="4d3b1b82-ec77-4123-9598-29b5d26f58c5" providerId="ADAL" clId="{414CA993-863B-4562-8384-F93882C9C81A}" dt="2020-10-16T07:14:11.380" v="217" actId="20577"/>
          <ac:spMkLst>
            <pc:docMk/>
            <pc:sldMk cId="444953847" sldId="264"/>
            <ac:spMk id="19" creationId="{30D5E3F4-5179-46F8-B85D-C694E825F707}"/>
          </ac:spMkLst>
        </pc:spChg>
        <pc:spChg chg="mod">
          <ac:chgData name="Vera Sabirzyanova - HR for Dynamics" userId="4d3b1b82-ec77-4123-9598-29b5d26f58c5" providerId="ADAL" clId="{414CA993-863B-4562-8384-F93882C9C81A}" dt="2020-10-16T07:14:19.750" v="237" actId="20577"/>
          <ac:spMkLst>
            <pc:docMk/>
            <pc:sldMk cId="444953847" sldId="264"/>
            <ac:spMk id="20" creationId="{6ABC1050-CD25-4A69-8009-12661E23AE46}"/>
          </ac:spMkLst>
        </pc:spChg>
      </pc:sldChg>
      <pc:sldChg chg="add del">
        <pc:chgData name="Vera Sabirzyanova - HR for Dynamics" userId="4d3b1b82-ec77-4123-9598-29b5d26f58c5" providerId="ADAL" clId="{414CA993-863B-4562-8384-F93882C9C81A}" dt="2020-10-16T07:23:16.126" v="514" actId="2696"/>
        <pc:sldMkLst>
          <pc:docMk/>
          <pc:sldMk cId="3147096505" sldId="264"/>
        </pc:sldMkLst>
      </pc:sldChg>
      <pc:sldChg chg="addSp delSp modSp add">
        <pc:chgData name="Vera Sabirzyanova - HR for Dynamics" userId="4d3b1b82-ec77-4123-9598-29b5d26f58c5" providerId="ADAL" clId="{414CA993-863B-4562-8384-F93882C9C81A}" dt="2020-10-29T13:15:40.849" v="4206" actId="20577"/>
        <pc:sldMkLst>
          <pc:docMk/>
          <pc:sldMk cId="1107800003" sldId="280"/>
        </pc:sldMkLst>
        <pc:spChg chg="add del mod">
          <ac:chgData name="Vera Sabirzyanova - HR for Dynamics" userId="4d3b1b82-ec77-4123-9598-29b5d26f58c5" providerId="ADAL" clId="{414CA993-863B-4562-8384-F93882C9C81A}" dt="2020-10-29T13:12:16.465" v="4037" actId="478"/>
          <ac:spMkLst>
            <pc:docMk/>
            <pc:sldMk cId="1107800003" sldId="280"/>
            <ac:spMk id="3" creationId="{539FF2B0-53D7-4A29-8D22-A6C0525808A4}"/>
          </ac:spMkLst>
        </pc:spChg>
        <pc:spChg chg="mod">
          <ac:chgData name="Vera Sabirzyanova - HR for Dynamics" userId="4d3b1b82-ec77-4123-9598-29b5d26f58c5" providerId="ADAL" clId="{414CA993-863B-4562-8384-F93882C9C81A}" dt="2020-10-29T13:02:09.026" v="3944" actId="20577"/>
          <ac:spMkLst>
            <pc:docMk/>
            <pc:sldMk cId="1107800003" sldId="280"/>
            <ac:spMk id="4" creationId="{216DCF2D-D90B-4198-9018-E8A50781B4DE}"/>
          </ac:spMkLst>
        </pc:spChg>
        <pc:spChg chg="del">
          <ac:chgData name="Vera Sabirzyanova - HR for Dynamics" userId="4d3b1b82-ec77-4123-9598-29b5d26f58c5" providerId="ADAL" clId="{414CA993-863B-4562-8384-F93882C9C81A}" dt="2020-10-29T13:09:39.684" v="3973" actId="478"/>
          <ac:spMkLst>
            <pc:docMk/>
            <pc:sldMk cId="1107800003" sldId="280"/>
            <ac:spMk id="5" creationId="{923CC542-30BB-42F6-B719-D23A7A526383}"/>
          </ac:spMkLst>
        </pc:spChg>
        <pc:spChg chg="mod">
          <ac:chgData name="Vera Sabirzyanova - HR for Dynamics" userId="4d3b1b82-ec77-4123-9598-29b5d26f58c5" providerId="ADAL" clId="{414CA993-863B-4562-8384-F93882C9C81A}" dt="2020-10-29T13:15:40.849" v="4206" actId="20577"/>
          <ac:spMkLst>
            <pc:docMk/>
            <pc:sldMk cId="1107800003" sldId="280"/>
            <ac:spMk id="6" creationId="{EC045050-8A8E-472F-ABF4-D63858AB40BE}"/>
          </ac:spMkLst>
        </pc:spChg>
      </pc:sldChg>
      <pc:sldChg chg="modSp add">
        <pc:chgData name="Vera Sabirzyanova - HR for Dynamics" userId="4d3b1b82-ec77-4123-9598-29b5d26f58c5" providerId="ADAL" clId="{414CA993-863B-4562-8384-F93882C9C81A}" dt="2020-10-29T12:42:33.810" v="2555" actId="404"/>
        <pc:sldMkLst>
          <pc:docMk/>
          <pc:sldMk cId="1881533866" sldId="285"/>
        </pc:sldMkLst>
        <pc:spChg chg="mod">
          <ac:chgData name="Vera Sabirzyanova - HR for Dynamics" userId="4d3b1b82-ec77-4123-9598-29b5d26f58c5" providerId="ADAL" clId="{414CA993-863B-4562-8384-F93882C9C81A}" dt="2020-10-29T12:42:25.510" v="2553" actId="404"/>
          <ac:spMkLst>
            <pc:docMk/>
            <pc:sldMk cId="1881533866" sldId="285"/>
            <ac:spMk id="5" creationId="{E029D7BE-39E3-4DC9-A8ED-340E9C76B8C9}"/>
          </ac:spMkLst>
        </pc:spChg>
        <pc:spChg chg="mod">
          <ac:chgData name="Vera Sabirzyanova - HR for Dynamics" userId="4d3b1b82-ec77-4123-9598-29b5d26f58c5" providerId="ADAL" clId="{414CA993-863B-4562-8384-F93882C9C81A}" dt="2020-10-29T12:42:33.810" v="2555" actId="404"/>
          <ac:spMkLst>
            <pc:docMk/>
            <pc:sldMk cId="1881533866" sldId="285"/>
            <ac:spMk id="7" creationId="{D16CCA57-8619-4C40-9354-17244512053D}"/>
          </ac:spMkLst>
        </pc:spChg>
      </pc:sldChg>
      <pc:sldChg chg="addSp delSp modSp add del">
        <pc:chgData name="Vera Sabirzyanova - HR for Dynamics" userId="4d3b1b82-ec77-4123-9598-29b5d26f58c5" providerId="ADAL" clId="{414CA993-863B-4562-8384-F93882C9C81A}" dt="2020-10-16T07:41:40.260" v="1006" actId="2696"/>
        <pc:sldMkLst>
          <pc:docMk/>
          <pc:sldMk cId="2655403632" sldId="2761"/>
        </pc:sldMkLst>
        <pc:spChg chg="add del mod">
          <ac:chgData name="Vera Sabirzyanova - HR for Dynamics" userId="4d3b1b82-ec77-4123-9598-29b5d26f58c5" providerId="ADAL" clId="{414CA993-863B-4562-8384-F93882C9C81A}" dt="2020-10-16T07:36:24.342" v="880" actId="478"/>
          <ac:spMkLst>
            <pc:docMk/>
            <pc:sldMk cId="2655403632" sldId="2761"/>
            <ac:spMk id="3" creationId="{9598112B-BCF2-4999-B3FB-360C22BA169A}"/>
          </ac:spMkLst>
        </pc:spChg>
        <pc:spChg chg="add del mod">
          <ac:chgData name="Vera Sabirzyanova - HR for Dynamics" userId="4d3b1b82-ec77-4123-9598-29b5d26f58c5" providerId="ADAL" clId="{414CA993-863B-4562-8384-F93882C9C81A}" dt="2020-10-16T07:36:33.717" v="884" actId="478"/>
          <ac:spMkLst>
            <pc:docMk/>
            <pc:sldMk cId="2655403632" sldId="2761"/>
            <ac:spMk id="5" creationId="{17ADC9CF-498C-4303-978B-B1E37AAB5205}"/>
          </ac:spMkLst>
        </pc:spChg>
        <pc:spChg chg="del">
          <ac:chgData name="Vera Sabirzyanova - HR for Dynamics" userId="4d3b1b82-ec77-4123-9598-29b5d26f58c5" providerId="ADAL" clId="{414CA993-863B-4562-8384-F93882C9C81A}" dt="2020-10-16T07:37:04.736" v="901" actId="478"/>
          <ac:spMkLst>
            <pc:docMk/>
            <pc:sldMk cId="2655403632" sldId="2761"/>
            <ac:spMk id="6" creationId="{B8F6CC7B-2C6A-49A6-9351-89A0E6F25CB1}"/>
          </ac:spMkLst>
        </pc:spChg>
        <pc:spChg chg="del">
          <ac:chgData name="Vera Sabirzyanova - HR for Dynamics" userId="4d3b1b82-ec77-4123-9598-29b5d26f58c5" providerId="ADAL" clId="{414CA993-863B-4562-8384-F93882C9C81A}" dt="2020-10-16T07:37:00.592" v="896" actId="478"/>
          <ac:spMkLst>
            <pc:docMk/>
            <pc:sldMk cId="2655403632" sldId="2761"/>
            <ac:spMk id="7" creationId="{D1E25AED-40F2-48E6-AC86-37294D8FDF65}"/>
          </ac:spMkLst>
        </pc:spChg>
        <pc:spChg chg="del">
          <ac:chgData name="Vera Sabirzyanova - HR for Dynamics" userId="4d3b1b82-ec77-4123-9598-29b5d26f58c5" providerId="ADAL" clId="{414CA993-863B-4562-8384-F93882C9C81A}" dt="2020-10-16T07:36:56.535" v="892" actId="478"/>
          <ac:spMkLst>
            <pc:docMk/>
            <pc:sldMk cId="2655403632" sldId="2761"/>
            <ac:spMk id="8" creationId="{C96B384D-0D82-4237-8C5A-22FB86C03769}"/>
          </ac:spMkLst>
        </pc:spChg>
        <pc:spChg chg="del">
          <ac:chgData name="Vera Sabirzyanova - HR for Dynamics" userId="4d3b1b82-ec77-4123-9598-29b5d26f58c5" providerId="ADAL" clId="{414CA993-863B-4562-8384-F93882C9C81A}" dt="2020-10-16T07:36:35.927" v="887" actId="478"/>
          <ac:spMkLst>
            <pc:docMk/>
            <pc:sldMk cId="2655403632" sldId="2761"/>
            <ac:spMk id="9" creationId="{FB64A475-241E-4A1E-BDE8-B4ECE378BEC4}"/>
          </ac:spMkLst>
        </pc:spChg>
        <pc:spChg chg="add del mod">
          <ac:chgData name="Vera Sabirzyanova - HR for Dynamics" userId="4d3b1b82-ec77-4123-9598-29b5d26f58c5" providerId="ADAL" clId="{414CA993-863B-4562-8384-F93882C9C81A}" dt="2020-10-16T07:36:34.788" v="885" actId="478"/>
          <ac:spMkLst>
            <pc:docMk/>
            <pc:sldMk cId="2655403632" sldId="2761"/>
            <ac:spMk id="11" creationId="{AE9A3AAA-2C55-4DC6-8FEB-5F0496434171}"/>
          </ac:spMkLst>
        </pc:spChg>
        <pc:spChg chg="add del mod">
          <ac:chgData name="Vera Sabirzyanova - HR for Dynamics" userId="4d3b1b82-ec77-4123-9598-29b5d26f58c5" providerId="ADAL" clId="{414CA993-863B-4562-8384-F93882C9C81A}" dt="2020-10-16T07:36:36.541" v="888" actId="478"/>
          <ac:spMkLst>
            <pc:docMk/>
            <pc:sldMk cId="2655403632" sldId="2761"/>
            <ac:spMk id="13" creationId="{33092CA5-840E-4488-AAFE-27434BC5CAB1}"/>
          </ac:spMkLst>
        </pc:spChg>
        <pc:spChg chg="mod">
          <ac:chgData name="Vera Sabirzyanova - HR for Dynamics" userId="4d3b1b82-ec77-4123-9598-29b5d26f58c5" providerId="ADAL" clId="{414CA993-863B-4562-8384-F93882C9C81A}" dt="2020-10-16T07:36:19.654" v="878" actId="20577"/>
          <ac:spMkLst>
            <pc:docMk/>
            <pc:sldMk cId="2655403632" sldId="2761"/>
            <ac:spMk id="14" creationId="{1E62322E-021C-4D75-B72B-986C8B35C2E0}"/>
          </ac:spMkLst>
        </pc:spChg>
        <pc:spChg chg="mod">
          <ac:chgData name="Vera Sabirzyanova - HR for Dynamics" userId="4d3b1b82-ec77-4123-9598-29b5d26f58c5" providerId="ADAL" clId="{414CA993-863B-4562-8384-F93882C9C81A}" dt="2020-10-16T07:39:05.206" v="953" actId="20577"/>
          <ac:spMkLst>
            <pc:docMk/>
            <pc:sldMk cId="2655403632" sldId="2761"/>
            <ac:spMk id="15" creationId="{BC1D947C-F8A7-4AE6-AA1A-6846055690B0}"/>
          </ac:spMkLst>
        </pc:spChg>
        <pc:spChg chg="mod">
          <ac:chgData name="Vera Sabirzyanova - HR for Dynamics" userId="4d3b1b82-ec77-4123-9598-29b5d26f58c5" providerId="ADAL" clId="{414CA993-863B-4562-8384-F93882C9C81A}" dt="2020-10-16T07:38:51.358" v="931" actId="1076"/>
          <ac:spMkLst>
            <pc:docMk/>
            <pc:sldMk cId="2655403632" sldId="2761"/>
            <ac:spMk id="16" creationId="{7AB646BA-A2CF-4B21-ADA5-8024F8B62818}"/>
          </ac:spMkLst>
        </pc:spChg>
        <pc:spChg chg="mod">
          <ac:chgData name="Vera Sabirzyanova - HR for Dynamics" userId="4d3b1b82-ec77-4123-9598-29b5d26f58c5" providerId="ADAL" clId="{414CA993-863B-4562-8384-F93882C9C81A}" dt="2020-10-16T07:38:51.358" v="931" actId="1076"/>
          <ac:spMkLst>
            <pc:docMk/>
            <pc:sldMk cId="2655403632" sldId="2761"/>
            <ac:spMk id="17" creationId="{1E2EE2A4-1CDD-4A7B-97EE-1E37FDEF001C}"/>
          </ac:spMkLst>
        </pc:spChg>
        <pc:spChg chg="del">
          <ac:chgData name="Vera Sabirzyanova - HR for Dynamics" userId="4d3b1b82-ec77-4123-9598-29b5d26f58c5" providerId="ADAL" clId="{414CA993-863B-4562-8384-F93882C9C81A}" dt="2020-10-16T07:36:33.167" v="883" actId="478"/>
          <ac:spMkLst>
            <pc:docMk/>
            <pc:sldMk cId="2655403632" sldId="2761"/>
            <ac:spMk id="18" creationId="{021C3C49-8B7A-4B12-834D-69C58714D1F9}"/>
          </ac:spMkLst>
        </pc:spChg>
        <pc:spChg chg="add del">
          <ac:chgData name="Vera Sabirzyanova - HR for Dynamics" userId="4d3b1b82-ec77-4123-9598-29b5d26f58c5" providerId="ADAL" clId="{414CA993-863B-4562-8384-F93882C9C81A}" dt="2020-10-16T07:38:52.861" v="932" actId="478"/>
          <ac:spMkLst>
            <pc:docMk/>
            <pc:sldMk cId="2655403632" sldId="2761"/>
            <ac:spMk id="21" creationId="{35A5D96A-D51C-43E7-AB2E-DF4DEA4867CB}"/>
          </ac:spMkLst>
        </pc:spChg>
        <pc:spChg chg="add del mod">
          <ac:chgData name="Vera Sabirzyanova - HR for Dynamics" userId="4d3b1b82-ec77-4123-9598-29b5d26f58c5" providerId="ADAL" clId="{414CA993-863B-4562-8384-F93882C9C81A}" dt="2020-10-16T07:36:55.942" v="891" actId="478"/>
          <ac:spMkLst>
            <pc:docMk/>
            <pc:sldMk cId="2655403632" sldId="2761"/>
            <ac:spMk id="23" creationId="{4D103E8B-4728-45E5-BB04-A8ED91B4DF35}"/>
          </ac:spMkLst>
        </pc:spChg>
        <pc:spChg chg="add del mod">
          <ac:chgData name="Vera Sabirzyanova - HR for Dynamics" userId="4d3b1b82-ec77-4123-9598-29b5d26f58c5" providerId="ADAL" clId="{414CA993-863B-4562-8384-F93882C9C81A}" dt="2020-10-16T07:38:40.862" v="930" actId="478"/>
          <ac:spMkLst>
            <pc:docMk/>
            <pc:sldMk cId="2655403632" sldId="2761"/>
            <ac:spMk id="27" creationId="{DFB96CD1-7D4B-4721-8F56-CE2722FDC8B8}"/>
          </ac:spMkLst>
        </pc:spChg>
        <pc:spChg chg="add del mod">
          <ac:chgData name="Vera Sabirzyanova - HR for Dynamics" userId="4d3b1b82-ec77-4123-9598-29b5d26f58c5" providerId="ADAL" clId="{414CA993-863B-4562-8384-F93882C9C81A}" dt="2020-10-16T07:36:58.305" v="893" actId="478"/>
          <ac:spMkLst>
            <pc:docMk/>
            <pc:sldMk cId="2655403632" sldId="2761"/>
            <ac:spMk id="29" creationId="{CE4BFDEE-755F-44D7-AA7B-0984557A8752}"/>
          </ac:spMkLst>
        </pc:spChg>
        <pc:spChg chg="add del mod">
          <ac:chgData name="Vera Sabirzyanova - HR for Dynamics" userId="4d3b1b82-ec77-4123-9598-29b5d26f58c5" providerId="ADAL" clId="{414CA993-863B-4562-8384-F93882C9C81A}" dt="2020-10-16T07:36:59.638" v="895" actId="478"/>
          <ac:spMkLst>
            <pc:docMk/>
            <pc:sldMk cId="2655403632" sldId="2761"/>
            <ac:spMk id="33" creationId="{878DC6D9-4CF9-42E3-8675-96E71B75AE66}"/>
          </ac:spMkLst>
        </pc:spChg>
        <pc:spChg chg="add del mod">
          <ac:chgData name="Vera Sabirzyanova - HR for Dynamics" userId="4d3b1b82-ec77-4123-9598-29b5d26f58c5" providerId="ADAL" clId="{414CA993-863B-4562-8384-F93882C9C81A}" dt="2020-10-16T07:37:02.479" v="898" actId="478"/>
          <ac:spMkLst>
            <pc:docMk/>
            <pc:sldMk cId="2655403632" sldId="2761"/>
            <ac:spMk id="37" creationId="{4CDBFDB5-6C22-4950-A0AC-36EB27F85D25}"/>
          </ac:spMkLst>
        </pc:spChg>
        <pc:spChg chg="add del mod">
          <ac:chgData name="Vera Sabirzyanova - HR for Dynamics" userId="4d3b1b82-ec77-4123-9598-29b5d26f58c5" providerId="ADAL" clId="{414CA993-863B-4562-8384-F93882C9C81A}" dt="2020-10-16T07:37:03.982" v="900" actId="478"/>
          <ac:spMkLst>
            <pc:docMk/>
            <pc:sldMk cId="2655403632" sldId="2761"/>
            <ac:spMk id="39" creationId="{BC682434-F3CC-4A6C-B77A-A20ACE8B7657}"/>
          </ac:spMkLst>
        </pc:spChg>
        <pc:spChg chg="add del mod">
          <ac:chgData name="Vera Sabirzyanova - HR for Dynamics" userId="4d3b1b82-ec77-4123-9598-29b5d26f58c5" providerId="ADAL" clId="{414CA993-863B-4562-8384-F93882C9C81A}" dt="2020-10-16T07:37:06.414" v="902" actId="478"/>
          <ac:spMkLst>
            <pc:docMk/>
            <pc:sldMk cId="2655403632" sldId="2761"/>
            <ac:spMk id="41" creationId="{D57F75C3-C340-4E41-9510-B9746B639C6A}"/>
          </ac:spMkLst>
        </pc:spChg>
        <pc:picChg chg="mod">
          <ac:chgData name="Vera Sabirzyanova - HR for Dynamics" userId="4d3b1b82-ec77-4123-9598-29b5d26f58c5" providerId="ADAL" clId="{414CA993-863B-4562-8384-F93882C9C81A}" dt="2020-10-16T07:38:51.358" v="931" actId="1076"/>
          <ac:picMkLst>
            <pc:docMk/>
            <pc:sldMk cId="2655403632" sldId="2761"/>
            <ac:picMk id="20" creationId="{301A7803-AD27-419A-9DB8-F4707DDB760B}"/>
          </ac:picMkLst>
        </pc:picChg>
        <pc:picChg chg="mod">
          <ac:chgData name="Vera Sabirzyanova - HR for Dynamics" userId="4d3b1b82-ec77-4123-9598-29b5d26f58c5" providerId="ADAL" clId="{414CA993-863B-4562-8384-F93882C9C81A}" dt="2020-10-16T07:38:51.358" v="931" actId="1076"/>
          <ac:picMkLst>
            <pc:docMk/>
            <pc:sldMk cId="2655403632" sldId="2761"/>
            <ac:picMk id="22" creationId="{DDD31C46-3F74-4872-8397-1BDE90643FB4}"/>
          </ac:picMkLst>
        </pc:picChg>
        <pc:picChg chg="del">
          <ac:chgData name="Vera Sabirzyanova - HR for Dynamics" userId="4d3b1b82-ec77-4123-9598-29b5d26f58c5" providerId="ADAL" clId="{414CA993-863B-4562-8384-F93882C9C81A}" dt="2020-10-16T07:36:45.472" v="889" actId="478"/>
          <ac:picMkLst>
            <pc:docMk/>
            <pc:sldMk cId="2655403632" sldId="2761"/>
            <ac:picMk id="24" creationId="{D7D6F72F-78E4-4140-9FA4-A29583321512}"/>
          </ac:picMkLst>
        </pc:picChg>
        <pc:picChg chg="add del">
          <ac:chgData name="Vera Sabirzyanova - HR for Dynamics" userId="4d3b1b82-ec77-4123-9598-29b5d26f58c5" providerId="ADAL" clId="{414CA993-863B-4562-8384-F93882C9C81A}" dt="2020-10-16T07:36:32.103" v="882" actId="478"/>
          <ac:picMkLst>
            <pc:docMk/>
            <pc:sldMk cId="2655403632" sldId="2761"/>
            <ac:picMk id="26" creationId="{92A0DA3F-61A7-4FA6-B4E7-2BC309019F48}"/>
          </ac:picMkLst>
        </pc:picChg>
        <pc:picChg chg="del">
          <ac:chgData name="Vera Sabirzyanova - HR for Dynamics" userId="4d3b1b82-ec77-4123-9598-29b5d26f58c5" providerId="ADAL" clId="{414CA993-863B-4562-8384-F93882C9C81A}" dt="2020-10-16T07:37:02.981" v="899" actId="478"/>
          <ac:picMkLst>
            <pc:docMk/>
            <pc:sldMk cId="2655403632" sldId="2761"/>
            <ac:picMk id="30" creationId="{732A18DE-0A53-4F74-B9CD-AF80D17F6432}"/>
          </ac:picMkLst>
        </pc:picChg>
        <pc:picChg chg="del">
          <ac:chgData name="Vera Sabirzyanova - HR for Dynamics" userId="4d3b1b82-ec77-4123-9598-29b5d26f58c5" providerId="ADAL" clId="{414CA993-863B-4562-8384-F93882C9C81A}" dt="2020-10-16T07:36:58.759" v="894" actId="478"/>
          <ac:picMkLst>
            <pc:docMk/>
            <pc:sldMk cId="2655403632" sldId="2761"/>
            <ac:picMk id="32" creationId="{D141E17F-1DFB-453C-84FB-A2820B159435}"/>
          </ac:picMkLst>
        </pc:picChg>
        <pc:picChg chg="mod">
          <ac:chgData name="Vera Sabirzyanova - HR for Dynamics" userId="4d3b1b82-ec77-4123-9598-29b5d26f58c5" providerId="ADAL" clId="{414CA993-863B-4562-8384-F93882C9C81A}" dt="2020-10-16T07:38:51.358" v="931" actId="1076"/>
          <ac:picMkLst>
            <pc:docMk/>
            <pc:sldMk cId="2655403632" sldId="2761"/>
            <ac:picMk id="34" creationId="{21CF98B7-045C-4C6A-A9A1-25725E1FE960}"/>
          </ac:picMkLst>
        </pc:picChg>
        <pc:picChg chg="del">
          <ac:chgData name="Vera Sabirzyanova - HR for Dynamics" userId="4d3b1b82-ec77-4123-9598-29b5d26f58c5" providerId="ADAL" clId="{414CA993-863B-4562-8384-F93882C9C81A}" dt="2020-10-16T07:36:35.222" v="886" actId="478"/>
          <ac:picMkLst>
            <pc:docMk/>
            <pc:sldMk cId="2655403632" sldId="2761"/>
            <ac:picMk id="36" creationId="{313ABCA2-3E84-4515-8E2F-A97F3B3132C5}"/>
          </ac:picMkLst>
        </pc:picChg>
      </pc:sldChg>
      <pc:sldChg chg="modSp add del">
        <pc:chgData name="Vera Sabirzyanova - HR for Dynamics" userId="4d3b1b82-ec77-4123-9598-29b5d26f58c5" providerId="ADAL" clId="{414CA993-863B-4562-8384-F93882C9C81A}" dt="2020-10-29T13:02:25.330" v="3946" actId="2696"/>
        <pc:sldMkLst>
          <pc:docMk/>
          <pc:sldMk cId="512730078" sldId="2861"/>
        </pc:sldMkLst>
        <pc:spChg chg="mod">
          <ac:chgData name="Vera Sabirzyanova - HR for Dynamics" userId="4d3b1b82-ec77-4123-9598-29b5d26f58c5" providerId="ADAL" clId="{414CA993-863B-4562-8384-F93882C9C81A}" dt="2020-10-16T07:53:51.148" v="1615" actId="20577"/>
          <ac:spMkLst>
            <pc:docMk/>
            <pc:sldMk cId="512730078" sldId="2861"/>
            <ac:spMk id="3" creationId="{1D4D3939-CA57-4F85-9D4B-BDC23795ACC4}"/>
          </ac:spMkLst>
        </pc:spChg>
        <pc:graphicFrameChg chg="mod modGraphic">
          <ac:chgData name="Vera Sabirzyanova - HR for Dynamics" userId="4d3b1b82-ec77-4123-9598-29b5d26f58c5" providerId="ADAL" clId="{414CA993-863B-4562-8384-F93882C9C81A}" dt="2020-10-16T07:55:54.335" v="1639" actId="404"/>
          <ac:graphicFrameMkLst>
            <pc:docMk/>
            <pc:sldMk cId="512730078" sldId="2861"/>
            <ac:graphicFrameMk id="4" creationId="{68D7F593-4F63-40A4-A690-C3B0533BF3F2}"/>
          </ac:graphicFrameMkLst>
        </pc:graphicFrameChg>
      </pc:sldChg>
      <pc:sldChg chg="addSp delSp modSp add del">
        <pc:chgData name="Vera Sabirzyanova - HR for Dynamics" userId="4d3b1b82-ec77-4123-9598-29b5d26f58c5" providerId="ADAL" clId="{414CA993-863B-4562-8384-F93882C9C81A}" dt="2020-10-29T13:02:25.268" v="3945" actId="2696"/>
        <pc:sldMkLst>
          <pc:docMk/>
          <pc:sldMk cId="880098632" sldId="2862"/>
        </pc:sldMkLst>
        <pc:spChg chg="del">
          <ac:chgData name="Vera Sabirzyanova - HR for Dynamics" userId="4d3b1b82-ec77-4123-9598-29b5d26f58c5" providerId="ADAL" clId="{414CA993-863B-4562-8384-F93882C9C81A}" dt="2020-10-16T07:49:13.143" v="1222"/>
          <ac:spMkLst>
            <pc:docMk/>
            <pc:sldMk cId="880098632" sldId="2862"/>
            <ac:spMk id="2" creationId="{A958B9AA-0818-4EDF-83C5-512485B5130E}"/>
          </ac:spMkLst>
        </pc:spChg>
        <pc:spChg chg="add mod">
          <ac:chgData name="Vera Sabirzyanova - HR for Dynamics" userId="4d3b1b82-ec77-4123-9598-29b5d26f58c5" providerId="ADAL" clId="{414CA993-863B-4562-8384-F93882C9C81A}" dt="2020-10-16T07:49:33.867" v="1278" actId="20577"/>
          <ac:spMkLst>
            <pc:docMk/>
            <pc:sldMk cId="880098632" sldId="2862"/>
            <ac:spMk id="3" creationId="{734264C2-9B0B-4D92-90AB-9F06B77E675F}"/>
          </ac:spMkLst>
        </pc:spChg>
        <pc:spChg chg="add mod">
          <ac:chgData name="Vera Sabirzyanova - HR for Dynamics" userId="4d3b1b82-ec77-4123-9598-29b5d26f58c5" providerId="ADAL" clId="{414CA993-863B-4562-8384-F93882C9C81A}" dt="2020-10-16T07:49:41.004" v="1308" actId="20577"/>
          <ac:spMkLst>
            <pc:docMk/>
            <pc:sldMk cId="880098632" sldId="2862"/>
            <ac:spMk id="4" creationId="{CFE36604-33C0-49DD-9602-6BE3DB9D7A0A}"/>
          </ac:spMkLst>
        </pc:spChg>
        <pc:spChg chg="add mod">
          <ac:chgData name="Vera Sabirzyanova - HR for Dynamics" userId="4d3b1b82-ec77-4123-9598-29b5d26f58c5" providerId="ADAL" clId="{414CA993-863B-4562-8384-F93882C9C81A}" dt="2020-10-16T07:50:10.748" v="1322" actId="404"/>
          <ac:spMkLst>
            <pc:docMk/>
            <pc:sldMk cId="880098632" sldId="2862"/>
            <ac:spMk id="5" creationId="{FC190478-CB1A-42E7-AFF5-37D3C2B7FDBE}"/>
          </ac:spMkLst>
        </pc:spChg>
      </pc:sldChg>
      <pc:sldChg chg="addSp delSp modSp add del">
        <pc:chgData name="Vera Sabirzyanova - HR for Dynamics" userId="4d3b1b82-ec77-4123-9598-29b5d26f58c5" providerId="ADAL" clId="{414CA993-863B-4562-8384-F93882C9C81A}" dt="2020-10-29T12:36:04.602" v="2210" actId="2696"/>
        <pc:sldMkLst>
          <pc:docMk/>
          <pc:sldMk cId="1247741912" sldId="2863"/>
        </pc:sldMkLst>
        <pc:spChg chg="add del mod">
          <ac:chgData name="Vera Sabirzyanova - HR for Dynamics" userId="4d3b1b82-ec77-4123-9598-29b5d26f58c5" providerId="ADAL" clId="{414CA993-863B-4562-8384-F93882C9C81A}" dt="2020-10-16T07:39:56.838" v="963" actId="478"/>
          <ac:spMkLst>
            <pc:docMk/>
            <pc:sldMk cId="1247741912" sldId="2863"/>
            <ac:spMk id="3" creationId="{C3643EEC-B378-4E8B-B614-3BC2D6277DC0}"/>
          </ac:spMkLst>
        </pc:spChg>
        <pc:spChg chg="add del mod">
          <ac:chgData name="Vera Sabirzyanova - HR for Dynamics" userId="4d3b1b82-ec77-4123-9598-29b5d26f58c5" providerId="ADAL" clId="{414CA993-863B-4562-8384-F93882C9C81A}" dt="2020-10-16T07:41:02.280" v="984" actId="478"/>
          <ac:spMkLst>
            <pc:docMk/>
            <pc:sldMk cId="1247741912" sldId="2863"/>
            <ac:spMk id="5" creationId="{C8D9AD7D-DA1D-4379-A928-E4D10A3F5EBD}"/>
          </ac:spMkLst>
        </pc:spChg>
        <pc:spChg chg="del">
          <ac:chgData name="Vera Sabirzyanova - HR for Dynamics" userId="4d3b1b82-ec77-4123-9598-29b5d26f58c5" providerId="ADAL" clId="{414CA993-863B-4562-8384-F93882C9C81A}" dt="2020-10-16T07:44:14.835" v="1175" actId="478"/>
          <ac:spMkLst>
            <pc:docMk/>
            <pc:sldMk cId="1247741912" sldId="2863"/>
            <ac:spMk id="6" creationId="{B8F6CC7B-2C6A-49A6-9351-89A0E6F25CB1}"/>
          </ac:spMkLst>
        </pc:spChg>
        <pc:spChg chg="del">
          <ac:chgData name="Vera Sabirzyanova - HR for Dynamics" userId="4d3b1b82-ec77-4123-9598-29b5d26f58c5" providerId="ADAL" clId="{414CA993-863B-4562-8384-F93882C9C81A}" dt="2020-10-16T07:44:16.425" v="1176" actId="478"/>
          <ac:spMkLst>
            <pc:docMk/>
            <pc:sldMk cId="1247741912" sldId="2863"/>
            <ac:spMk id="7" creationId="{D1E25AED-40F2-48E6-AC86-37294D8FDF65}"/>
          </ac:spMkLst>
        </pc:spChg>
        <pc:spChg chg="del mod">
          <ac:chgData name="Vera Sabirzyanova - HR for Dynamics" userId="4d3b1b82-ec77-4123-9598-29b5d26f58c5" providerId="ADAL" clId="{414CA993-863B-4562-8384-F93882C9C81A}" dt="2020-10-16T07:44:18.890" v="1178" actId="478"/>
          <ac:spMkLst>
            <pc:docMk/>
            <pc:sldMk cId="1247741912" sldId="2863"/>
            <ac:spMk id="8" creationId="{C96B384D-0D82-4237-8C5A-22FB86C03769}"/>
          </ac:spMkLst>
        </pc:spChg>
        <pc:spChg chg="del">
          <ac:chgData name="Vera Sabirzyanova - HR for Dynamics" userId="4d3b1b82-ec77-4123-9598-29b5d26f58c5" providerId="ADAL" clId="{414CA993-863B-4562-8384-F93882C9C81A}" dt="2020-10-16T07:44:10.756" v="1173" actId="478"/>
          <ac:spMkLst>
            <pc:docMk/>
            <pc:sldMk cId="1247741912" sldId="2863"/>
            <ac:spMk id="9" creationId="{FB64A475-241E-4A1E-BDE8-B4ECE378BEC4}"/>
          </ac:spMkLst>
        </pc:spChg>
        <pc:spChg chg="add del mod">
          <ac:chgData name="Vera Sabirzyanova - HR for Dynamics" userId="4d3b1b82-ec77-4123-9598-29b5d26f58c5" providerId="ADAL" clId="{414CA993-863B-4562-8384-F93882C9C81A}" dt="2020-10-16T07:41:02.934" v="985" actId="478"/>
          <ac:spMkLst>
            <pc:docMk/>
            <pc:sldMk cId="1247741912" sldId="2863"/>
            <ac:spMk id="11" creationId="{60193AB3-4760-4E29-BFDF-B1D2E566FF68}"/>
          </ac:spMkLst>
        </pc:spChg>
        <pc:spChg chg="add mod">
          <ac:chgData name="Vera Sabirzyanova - HR for Dynamics" userId="4d3b1b82-ec77-4123-9598-29b5d26f58c5" providerId="ADAL" clId="{414CA993-863B-4562-8384-F93882C9C81A}" dt="2020-10-16T07:44:46.152" v="1186" actId="14100"/>
          <ac:spMkLst>
            <pc:docMk/>
            <pc:sldMk cId="1247741912" sldId="2863"/>
            <ac:spMk id="13" creationId="{7C4DC5F3-A403-434A-92B9-5A87257E15BF}"/>
          </ac:spMkLst>
        </pc:spChg>
        <pc:spChg chg="del mod">
          <ac:chgData name="Vera Sabirzyanova - HR for Dynamics" userId="4d3b1b82-ec77-4123-9598-29b5d26f58c5" providerId="ADAL" clId="{414CA993-863B-4562-8384-F93882C9C81A}" dt="2020-10-16T07:41:05.224" v="986" actId="478"/>
          <ac:spMkLst>
            <pc:docMk/>
            <pc:sldMk cId="1247741912" sldId="2863"/>
            <ac:spMk id="15" creationId="{BC1D947C-F8A7-4AE6-AA1A-6846055690B0}"/>
          </ac:spMkLst>
        </pc:spChg>
        <pc:spChg chg="del mod">
          <ac:chgData name="Vera Sabirzyanova - HR for Dynamics" userId="4d3b1b82-ec77-4123-9598-29b5d26f58c5" providerId="ADAL" clId="{414CA993-863B-4562-8384-F93882C9C81A}" dt="2020-10-16T07:41:05.913" v="987" actId="478"/>
          <ac:spMkLst>
            <pc:docMk/>
            <pc:sldMk cId="1247741912" sldId="2863"/>
            <ac:spMk id="16" creationId="{7AB646BA-A2CF-4B21-ADA5-8024F8B62818}"/>
          </ac:spMkLst>
        </pc:spChg>
        <pc:spChg chg="del mod">
          <ac:chgData name="Vera Sabirzyanova - HR for Dynamics" userId="4d3b1b82-ec77-4123-9598-29b5d26f58c5" providerId="ADAL" clId="{414CA993-863B-4562-8384-F93882C9C81A}" dt="2020-10-16T07:42:29.969" v="1086" actId="478"/>
          <ac:spMkLst>
            <pc:docMk/>
            <pc:sldMk cId="1247741912" sldId="2863"/>
            <ac:spMk id="17" creationId="{1E2EE2A4-1CDD-4A7B-97EE-1E37FDEF001C}"/>
          </ac:spMkLst>
        </pc:spChg>
        <pc:spChg chg="del mod">
          <ac:chgData name="Vera Sabirzyanova - HR for Dynamics" userId="4d3b1b82-ec77-4123-9598-29b5d26f58c5" providerId="ADAL" clId="{414CA993-863B-4562-8384-F93882C9C81A}" dt="2020-10-16T07:43:03.402" v="1119" actId="478"/>
          <ac:spMkLst>
            <pc:docMk/>
            <pc:sldMk cId="1247741912" sldId="2863"/>
            <ac:spMk id="18" creationId="{021C3C49-8B7A-4B12-834D-69C58714D1F9}"/>
          </ac:spMkLst>
        </pc:spChg>
        <pc:spChg chg="del">
          <ac:chgData name="Vera Sabirzyanova - HR for Dynamics" userId="4d3b1b82-ec77-4123-9598-29b5d26f58c5" providerId="ADAL" clId="{414CA993-863B-4562-8384-F93882C9C81A}" dt="2020-10-16T07:39:55.951" v="962" actId="478"/>
          <ac:spMkLst>
            <pc:docMk/>
            <pc:sldMk cId="1247741912" sldId="2863"/>
            <ac:spMk id="21" creationId="{35A5D96A-D51C-43E7-AB2E-DF4DEA4867CB}"/>
          </ac:spMkLst>
        </pc:spChg>
        <pc:spChg chg="add del mod">
          <ac:chgData name="Vera Sabirzyanova - HR for Dynamics" userId="4d3b1b82-ec77-4123-9598-29b5d26f58c5" providerId="ADAL" clId="{414CA993-863B-4562-8384-F93882C9C81A}" dt="2020-10-16T07:42:02.585" v="1036" actId="478"/>
          <ac:spMkLst>
            <pc:docMk/>
            <pc:sldMk cId="1247741912" sldId="2863"/>
            <ac:spMk id="23" creationId="{EAAC3E1D-D2C4-484A-853F-768FA01169AE}"/>
          </ac:spMkLst>
        </pc:spChg>
        <pc:spChg chg="add del mod">
          <ac:chgData name="Vera Sabirzyanova - HR for Dynamics" userId="4d3b1b82-ec77-4123-9598-29b5d26f58c5" providerId="ADAL" clId="{414CA993-863B-4562-8384-F93882C9C81A}" dt="2020-10-16T07:42:05.896" v="1038" actId="478"/>
          <ac:spMkLst>
            <pc:docMk/>
            <pc:sldMk cId="1247741912" sldId="2863"/>
            <ac:spMk id="27" creationId="{C97DF4CF-7E20-4CC8-B3C1-1603CDA0DA59}"/>
          </ac:spMkLst>
        </pc:spChg>
        <pc:spChg chg="add del mod">
          <ac:chgData name="Vera Sabirzyanova - HR for Dynamics" userId="4d3b1b82-ec77-4123-9598-29b5d26f58c5" providerId="ADAL" clId="{414CA993-863B-4562-8384-F93882C9C81A}" dt="2020-10-16T07:42:32.191" v="1087" actId="478"/>
          <ac:spMkLst>
            <pc:docMk/>
            <pc:sldMk cId="1247741912" sldId="2863"/>
            <ac:spMk id="29" creationId="{DC30F349-CBDD-4016-BE51-6FFFC02FDD21}"/>
          </ac:spMkLst>
        </pc:spChg>
        <pc:spChg chg="add mod">
          <ac:chgData name="Vera Sabirzyanova - HR for Dynamics" userId="4d3b1b82-ec77-4123-9598-29b5d26f58c5" providerId="ADAL" clId="{414CA993-863B-4562-8384-F93882C9C81A}" dt="2020-10-16T07:43:33.719" v="1129" actId="14100"/>
          <ac:spMkLst>
            <pc:docMk/>
            <pc:sldMk cId="1247741912" sldId="2863"/>
            <ac:spMk id="33" creationId="{B5CAC0CD-9A6D-4C47-951E-C4D71D0BAB61}"/>
          </ac:spMkLst>
        </pc:spChg>
        <pc:spChg chg="add mod">
          <ac:chgData name="Vera Sabirzyanova - HR for Dynamics" userId="4d3b1b82-ec77-4123-9598-29b5d26f58c5" providerId="ADAL" clId="{414CA993-863B-4562-8384-F93882C9C81A}" dt="2020-10-16T07:46:13.712" v="1215" actId="14100"/>
          <ac:spMkLst>
            <pc:docMk/>
            <pc:sldMk cId="1247741912" sldId="2863"/>
            <ac:spMk id="35" creationId="{D9390EFE-F828-465E-95D1-4F076BE584B2}"/>
          </ac:spMkLst>
        </pc:spChg>
        <pc:spChg chg="add del mod">
          <ac:chgData name="Vera Sabirzyanova - HR for Dynamics" userId="4d3b1b82-ec77-4123-9598-29b5d26f58c5" providerId="ADAL" clId="{414CA993-863B-4562-8384-F93882C9C81A}" dt="2020-10-16T07:43:07.176" v="1120" actId="478"/>
          <ac:spMkLst>
            <pc:docMk/>
            <pc:sldMk cId="1247741912" sldId="2863"/>
            <ac:spMk id="37" creationId="{E647CD73-1E06-452E-963A-DFF1BCF8DD29}"/>
          </ac:spMkLst>
        </pc:spChg>
        <pc:spChg chg="add mod">
          <ac:chgData name="Vera Sabirzyanova - HR for Dynamics" userId="4d3b1b82-ec77-4123-9598-29b5d26f58c5" providerId="ADAL" clId="{414CA993-863B-4562-8384-F93882C9C81A}" dt="2020-10-16T07:43:56.104" v="1148" actId="14100"/>
          <ac:spMkLst>
            <pc:docMk/>
            <pc:sldMk cId="1247741912" sldId="2863"/>
            <ac:spMk id="38" creationId="{035A4BEE-8B5A-4A5B-8BEC-266216D0AAA0}"/>
          </ac:spMkLst>
        </pc:spChg>
        <pc:spChg chg="add mod">
          <ac:chgData name="Vera Sabirzyanova - HR for Dynamics" userId="4d3b1b82-ec77-4123-9598-29b5d26f58c5" providerId="ADAL" clId="{414CA993-863B-4562-8384-F93882C9C81A}" dt="2020-10-16T07:44:09.443" v="1172" actId="20577"/>
          <ac:spMkLst>
            <pc:docMk/>
            <pc:sldMk cId="1247741912" sldId="2863"/>
            <ac:spMk id="39" creationId="{1747B929-F0E6-4D17-86D7-90F4CDF80D48}"/>
          </ac:spMkLst>
        </pc:spChg>
        <pc:spChg chg="add del mod">
          <ac:chgData name="Vera Sabirzyanova - HR for Dynamics" userId="4d3b1b82-ec77-4123-9598-29b5d26f58c5" providerId="ADAL" clId="{414CA993-863B-4562-8384-F93882C9C81A}" dt="2020-10-16T07:44:12.625" v="1174" actId="478"/>
          <ac:spMkLst>
            <pc:docMk/>
            <pc:sldMk cId="1247741912" sldId="2863"/>
            <ac:spMk id="41" creationId="{1E9E812F-BB25-4D68-8660-861571303F3E}"/>
          </ac:spMkLst>
        </pc:spChg>
        <pc:spChg chg="add del mod">
          <ac:chgData name="Vera Sabirzyanova - HR for Dynamics" userId="4d3b1b82-ec77-4123-9598-29b5d26f58c5" providerId="ADAL" clId="{414CA993-863B-4562-8384-F93882C9C81A}" dt="2020-10-16T07:44:27.201" v="1179" actId="478"/>
          <ac:spMkLst>
            <pc:docMk/>
            <pc:sldMk cId="1247741912" sldId="2863"/>
            <ac:spMk id="43" creationId="{D1FAC525-B077-4AEC-9FC9-8DFFB1322DF2}"/>
          </ac:spMkLst>
        </pc:spChg>
        <pc:spChg chg="add del mod">
          <ac:chgData name="Vera Sabirzyanova - HR for Dynamics" userId="4d3b1b82-ec77-4123-9598-29b5d26f58c5" providerId="ADAL" clId="{414CA993-863B-4562-8384-F93882C9C81A}" dt="2020-10-16T07:44:28.529" v="1180" actId="478"/>
          <ac:spMkLst>
            <pc:docMk/>
            <pc:sldMk cId="1247741912" sldId="2863"/>
            <ac:spMk id="45" creationId="{E15DDA01-760D-49D4-9E27-A7C7606B5E01}"/>
          </ac:spMkLst>
        </pc:spChg>
        <pc:spChg chg="add del mod">
          <ac:chgData name="Vera Sabirzyanova - HR for Dynamics" userId="4d3b1b82-ec77-4123-9598-29b5d26f58c5" providerId="ADAL" clId="{414CA993-863B-4562-8384-F93882C9C81A}" dt="2020-10-16T07:44:29.849" v="1181" actId="478"/>
          <ac:spMkLst>
            <pc:docMk/>
            <pc:sldMk cId="1247741912" sldId="2863"/>
            <ac:spMk id="47" creationId="{1A952AD1-0618-47BA-8A09-A4BAC55798CF}"/>
          </ac:spMkLst>
        </pc:spChg>
        <pc:spChg chg="add mod ord">
          <ac:chgData name="Vera Sabirzyanova - HR for Dynamics" userId="4d3b1b82-ec77-4123-9598-29b5d26f58c5" providerId="ADAL" clId="{414CA993-863B-4562-8384-F93882C9C81A}" dt="2020-10-16T07:45:45.848" v="1206" actId="14100"/>
          <ac:spMkLst>
            <pc:docMk/>
            <pc:sldMk cId="1247741912" sldId="2863"/>
            <ac:spMk id="48" creationId="{FF96277F-039B-4EBA-80CA-FA677FA421D4}"/>
          </ac:spMkLst>
        </pc:spChg>
        <pc:spChg chg="add mod">
          <ac:chgData name="Vera Sabirzyanova - HR for Dynamics" userId="4d3b1b82-ec77-4123-9598-29b5d26f58c5" providerId="ADAL" clId="{414CA993-863B-4562-8384-F93882C9C81A}" dt="2020-10-16T07:45:53.209" v="1208" actId="1076"/>
          <ac:spMkLst>
            <pc:docMk/>
            <pc:sldMk cId="1247741912" sldId="2863"/>
            <ac:spMk id="49" creationId="{D30DEC13-1F14-4378-849C-9A048C80359B}"/>
          </ac:spMkLst>
        </pc:spChg>
        <pc:spChg chg="add mod">
          <ac:chgData name="Vera Sabirzyanova - HR for Dynamics" userId="4d3b1b82-ec77-4123-9598-29b5d26f58c5" providerId="ADAL" clId="{414CA993-863B-4562-8384-F93882C9C81A}" dt="2020-10-16T07:45:59.024" v="1210" actId="1076"/>
          <ac:spMkLst>
            <pc:docMk/>
            <pc:sldMk cId="1247741912" sldId="2863"/>
            <ac:spMk id="50" creationId="{FD12594D-3AF5-4E2E-83E7-797BE6B4818F}"/>
          </ac:spMkLst>
        </pc:spChg>
        <pc:spChg chg="add mod">
          <ac:chgData name="Vera Sabirzyanova - HR for Dynamics" userId="4d3b1b82-ec77-4123-9598-29b5d26f58c5" providerId="ADAL" clId="{414CA993-863B-4562-8384-F93882C9C81A}" dt="2020-10-16T07:46:04.344" v="1212" actId="1076"/>
          <ac:spMkLst>
            <pc:docMk/>
            <pc:sldMk cId="1247741912" sldId="2863"/>
            <ac:spMk id="51" creationId="{2850AC1C-B1C8-45AA-868D-61133DC3174E}"/>
          </ac:spMkLst>
        </pc:spChg>
        <pc:spChg chg="add mod">
          <ac:chgData name="Vera Sabirzyanova - HR for Dynamics" userId="4d3b1b82-ec77-4123-9598-29b5d26f58c5" providerId="ADAL" clId="{414CA993-863B-4562-8384-F93882C9C81A}" dt="2020-10-16T07:46:09.481" v="1214" actId="1076"/>
          <ac:spMkLst>
            <pc:docMk/>
            <pc:sldMk cId="1247741912" sldId="2863"/>
            <ac:spMk id="52" creationId="{5DC2862F-14E0-45C4-BF7E-FF38C8931F8B}"/>
          </ac:spMkLst>
        </pc:spChg>
        <pc:picChg chg="mod">
          <ac:chgData name="Vera Sabirzyanova - HR for Dynamics" userId="4d3b1b82-ec77-4123-9598-29b5d26f58c5" providerId="ADAL" clId="{414CA993-863B-4562-8384-F93882C9C81A}" dt="2020-10-16T07:40:37.799" v="973" actId="14100"/>
          <ac:picMkLst>
            <pc:docMk/>
            <pc:sldMk cId="1247741912" sldId="2863"/>
            <ac:picMk id="20" creationId="{301A7803-AD27-419A-9DB8-F4707DDB760B}"/>
          </ac:picMkLst>
        </pc:picChg>
        <pc:picChg chg="mod">
          <ac:chgData name="Vera Sabirzyanova - HR for Dynamics" userId="4d3b1b82-ec77-4123-9598-29b5d26f58c5" providerId="ADAL" clId="{414CA993-863B-4562-8384-F93882C9C81A}" dt="2020-10-16T07:40:58.790" v="981" actId="1076"/>
          <ac:picMkLst>
            <pc:docMk/>
            <pc:sldMk cId="1247741912" sldId="2863"/>
            <ac:picMk id="22" creationId="{DDD31C46-3F74-4872-8397-1BDE90643FB4}"/>
          </ac:picMkLst>
        </pc:picChg>
        <pc:picChg chg="del">
          <ac:chgData name="Vera Sabirzyanova - HR for Dynamics" userId="4d3b1b82-ec77-4123-9598-29b5d26f58c5" providerId="ADAL" clId="{414CA993-863B-4562-8384-F93882C9C81A}" dt="2020-10-16T07:39:35.752" v="954" actId="478"/>
          <ac:picMkLst>
            <pc:docMk/>
            <pc:sldMk cId="1247741912" sldId="2863"/>
            <ac:picMk id="24" creationId="{D7D6F72F-78E4-4140-9FA4-A29583321512}"/>
          </ac:picMkLst>
        </pc:picChg>
        <pc:picChg chg="mod">
          <ac:chgData name="Vera Sabirzyanova - HR for Dynamics" userId="4d3b1b82-ec77-4123-9598-29b5d26f58c5" providerId="ADAL" clId="{414CA993-863B-4562-8384-F93882C9C81A}" dt="2020-10-16T07:43:09.727" v="1121" actId="1076"/>
          <ac:picMkLst>
            <pc:docMk/>
            <pc:sldMk cId="1247741912" sldId="2863"/>
            <ac:picMk id="26" creationId="{92A0DA3F-61A7-4FA6-B4E7-2BC309019F48}"/>
          </ac:picMkLst>
        </pc:picChg>
        <pc:picChg chg="mod">
          <ac:chgData name="Vera Sabirzyanova - HR for Dynamics" userId="4d3b1b82-ec77-4123-9598-29b5d26f58c5" providerId="ADAL" clId="{414CA993-863B-4562-8384-F93882C9C81A}" dt="2020-10-16T07:40:37.799" v="973" actId="14100"/>
          <ac:picMkLst>
            <pc:docMk/>
            <pc:sldMk cId="1247741912" sldId="2863"/>
            <ac:picMk id="30" creationId="{732A18DE-0A53-4F74-B9CD-AF80D17F6432}"/>
          </ac:picMkLst>
        </pc:picChg>
        <pc:picChg chg="del">
          <ac:chgData name="Vera Sabirzyanova - HR for Dynamics" userId="4d3b1b82-ec77-4123-9598-29b5d26f58c5" providerId="ADAL" clId="{414CA993-863B-4562-8384-F93882C9C81A}" dt="2020-10-16T07:41:00.840" v="982" actId="478"/>
          <ac:picMkLst>
            <pc:docMk/>
            <pc:sldMk cId="1247741912" sldId="2863"/>
            <ac:picMk id="32" creationId="{D141E17F-1DFB-453C-84FB-A2820B159435}"/>
          </ac:picMkLst>
        </pc:picChg>
        <pc:picChg chg="mod">
          <ac:chgData name="Vera Sabirzyanova - HR for Dynamics" userId="4d3b1b82-ec77-4123-9598-29b5d26f58c5" providerId="ADAL" clId="{414CA993-863B-4562-8384-F93882C9C81A}" dt="2020-10-16T07:40:55.030" v="980" actId="1076"/>
          <ac:picMkLst>
            <pc:docMk/>
            <pc:sldMk cId="1247741912" sldId="2863"/>
            <ac:picMk id="34" creationId="{21CF98B7-045C-4C6A-A9A1-25725E1FE960}"/>
          </ac:picMkLst>
        </pc:picChg>
        <pc:picChg chg="del">
          <ac:chgData name="Vera Sabirzyanova - HR for Dynamics" userId="4d3b1b82-ec77-4123-9598-29b5d26f58c5" providerId="ADAL" clId="{414CA993-863B-4562-8384-F93882C9C81A}" dt="2020-10-16T07:41:01.464" v="983" actId="478"/>
          <ac:picMkLst>
            <pc:docMk/>
            <pc:sldMk cId="1247741912" sldId="2863"/>
            <ac:picMk id="36" creationId="{313ABCA2-3E84-4515-8E2F-A97F3B3132C5}"/>
          </ac:picMkLst>
        </pc:picChg>
      </pc:sldChg>
      <pc:sldChg chg="addSp delSp modSp add ord">
        <pc:chgData name="Vera Sabirzyanova - HR for Dynamics" userId="4d3b1b82-ec77-4123-9598-29b5d26f58c5" providerId="ADAL" clId="{414CA993-863B-4562-8384-F93882C9C81A}" dt="2020-10-29T12:28:08.020" v="1886" actId="207"/>
        <pc:sldMkLst>
          <pc:docMk/>
          <pc:sldMk cId="2260987300" sldId="2864"/>
        </pc:sldMkLst>
        <pc:spChg chg="add del mod">
          <ac:chgData name="Vera Sabirzyanova - HR for Dynamics" userId="4d3b1b82-ec77-4123-9598-29b5d26f58c5" providerId="ADAL" clId="{414CA993-863B-4562-8384-F93882C9C81A}" dt="2020-10-29T12:22:35.281" v="1735" actId="478"/>
          <ac:spMkLst>
            <pc:docMk/>
            <pc:sldMk cId="2260987300" sldId="2864"/>
            <ac:spMk id="3" creationId="{E9194976-4ED3-4707-8DCC-2077C31E6D94}"/>
          </ac:spMkLst>
        </pc:spChg>
        <pc:spChg chg="add del mod">
          <ac:chgData name="Vera Sabirzyanova - HR for Dynamics" userId="4d3b1b82-ec77-4123-9598-29b5d26f58c5" providerId="ADAL" clId="{414CA993-863B-4562-8384-F93882C9C81A}" dt="2020-10-29T12:23:36.149" v="1746" actId="478"/>
          <ac:spMkLst>
            <pc:docMk/>
            <pc:sldMk cId="2260987300" sldId="2864"/>
            <ac:spMk id="4" creationId="{F8808727-BF66-4901-B2A0-2F30A2D98B10}"/>
          </ac:spMkLst>
        </pc:spChg>
        <pc:spChg chg="add del mod">
          <ac:chgData name="Vera Sabirzyanova - HR for Dynamics" userId="4d3b1b82-ec77-4123-9598-29b5d26f58c5" providerId="ADAL" clId="{414CA993-863B-4562-8384-F93882C9C81A}" dt="2020-10-29T12:24:12.230" v="1747" actId="1032"/>
          <ac:spMkLst>
            <pc:docMk/>
            <pc:sldMk cId="2260987300" sldId="2864"/>
            <ac:spMk id="5" creationId="{A73254C0-0C53-4A55-99A2-35EA4D2B988E}"/>
          </ac:spMkLst>
        </pc:spChg>
        <pc:spChg chg="mod">
          <ac:chgData name="Vera Sabirzyanova - HR for Dynamics" userId="4d3b1b82-ec77-4123-9598-29b5d26f58c5" providerId="ADAL" clId="{414CA993-863B-4562-8384-F93882C9C81A}" dt="2020-10-29T12:23:26.723" v="1745" actId="20577"/>
          <ac:spMkLst>
            <pc:docMk/>
            <pc:sldMk cId="2260987300" sldId="2864"/>
            <ac:spMk id="14" creationId="{EED526BC-37FB-41A2-9D2F-245265B55028}"/>
          </ac:spMkLst>
        </pc:spChg>
        <pc:spChg chg="del mod">
          <ac:chgData name="Vera Sabirzyanova - HR for Dynamics" userId="4d3b1b82-ec77-4123-9598-29b5d26f58c5" providerId="ADAL" clId="{414CA993-863B-4562-8384-F93882C9C81A}" dt="2020-10-29T12:22:23.632" v="1733" actId="478"/>
          <ac:spMkLst>
            <pc:docMk/>
            <pc:sldMk cId="2260987300" sldId="2864"/>
            <ac:spMk id="41" creationId="{4FD033D8-E753-4570-B47F-13D8C8E4C661}"/>
          </ac:spMkLst>
        </pc:spChg>
        <pc:spChg chg="del mod">
          <ac:chgData name="Vera Sabirzyanova - HR for Dynamics" userId="4d3b1b82-ec77-4123-9598-29b5d26f58c5" providerId="ADAL" clId="{414CA993-863B-4562-8384-F93882C9C81A}" dt="2020-10-29T12:22:23.632" v="1733" actId="478"/>
          <ac:spMkLst>
            <pc:docMk/>
            <pc:sldMk cId="2260987300" sldId="2864"/>
            <ac:spMk id="42" creationId="{B5E3CF49-FDC8-4AC8-BC1B-CF7B26087845}"/>
          </ac:spMkLst>
        </pc:spChg>
        <pc:spChg chg="del">
          <ac:chgData name="Vera Sabirzyanova - HR for Dynamics" userId="4d3b1b82-ec77-4123-9598-29b5d26f58c5" providerId="ADAL" clId="{414CA993-863B-4562-8384-F93882C9C81A}" dt="2020-10-29T12:22:23.632" v="1733" actId="478"/>
          <ac:spMkLst>
            <pc:docMk/>
            <pc:sldMk cId="2260987300" sldId="2864"/>
            <ac:spMk id="43" creationId="{30CE3053-14C5-477A-806C-19C896E4B574}"/>
          </ac:spMkLst>
        </pc:spChg>
        <pc:spChg chg="del">
          <ac:chgData name="Vera Sabirzyanova - HR for Dynamics" userId="4d3b1b82-ec77-4123-9598-29b5d26f58c5" providerId="ADAL" clId="{414CA993-863B-4562-8384-F93882C9C81A}" dt="2020-10-29T12:22:23.632" v="1733" actId="478"/>
          <ac:spMkLst>
            <pc:docMk/>
            <pc:sldMk cId="2260987300" sldId="2864"/>
            <ac:spMk id="46" creationId="{16F85B11-E54F-42BE-A70A-B5E18A138809}"/>
          </ac:spMkLst>
        </pc:spChg>
        <pc:graphicFrameChg chg="add mod">
          <ac:chgData name="Vera Sabirzyanova - HR for Dynamics" userId="4d3b1b82-ec77-4123-9598-29b5d26f58c5" providerId="ADAL" clId="{414CA993-863B-4562-8384-F93882C9C81A}" dt="2020-10-29T12:28:08.020" v="1886" actId="207"/>
          <ac:graphicFrameMkLst>
            <pc:docMk/>
            <pc:sldMk cId="2260987300" sldId="2864"/>
            <ac:graphicFrameMk id="6" creationId="{8FEE9D7B-478C-41D2-B37E-BC8A13873FAE}"/>
          </ac:graphicFrameMkLst>
        </pc:graphicFrameChg>
        <pc:cxnChg chg="del mod">
          <ac:chgData name="Vera Sabirzyanova - HR for Dynamics" userId="4d3b1b82-ec77-4123-9598-29b5d26f58c5" providerId="ADAL" clId="{414CA993-863B-4562-8384-F93882C9C81A}" dt="2020-10-29T12:22:23.632" v="1733" actId="478"/>
          <ac:cxnSpMkLst>
            <pc:docMk/>
            <pc:sldMk cId="2260987300" sldId="2864"/>
            <ac:cxnSpMk id="49" creationId="{8C392470-BAE9-4987-BD5E-06152C3063F5}"/>
          </ac:cxnSpMkLst>
        </pc:cxnChg>
      </pc:sldChg>
      <pc:sldChg chg="modSp add del ord">
        <pc:chgData name="Vera Sabirzyanova - HR for Dynamics" userId="4d3b1b82-ec77-4123-9598-29b5d26f58c5" providerId="ADAL" clId="{414CA993-863B-4562-8384-F93882C9C81A}" dt="2020-10-29T12:28:59.897" v="1887" actId="2696"/>
        <pc:sldMkLst>
          <pc:docMk/>
          <pc:sldMk cId="4182810352" sldId="2865"/>
        </pc:sldMkLst>
        <pc:spChg chg="mod">
          <ac:chgData name="Vera Sabirzyanova - HR for Dynamics" userId="4d3b1b82-ec77-4123-9598-29b5d26f58c5" providerId="ADAL" clId="{414CA993-863B-4562-8384-F93882C9C81A}" dt="2020-10-16T07:54:29.423" v="1619" actId="207"/>
          <ac:spMkLst>
            <pc:docMk/>
            <pc:sldMk cId="4182810352" sldId="2865"/>
            <ac:spMk id="42" creationId="{B5E3CF49-FDC8-4AC8-BC1B-CF7B26087845}"/>
          </ac:spMkLst>
        </pc:spChg>
        <pc:spChg chg="mod">
          <ac:chgData name="Vera Sabirzyanova - HR for Dynamics" userId="4d3b1b82-ec77-4123-9598-29b5d26f58c5" providerId="ADAL" clId="{414CA993-863B-4562-8384-F93882C9C81A}" dt="2020-10-16T07:54:43.346" v="1621" actId="207"/>
          <ac:spMkLst>
            <pc:docMk/>
            <pc:sldMk cId="4182810352" sldId="2865"/>
            <ac:spMk id="43" creationId="{30CE3053-14C5-477A-806C-19C896E4B574}"/>
          </ac:spMkLst>
        </pc:spChg>
      </pc:sldChg>
      <pc:sldChg chg="modSp add del">
        <pc:chgData name="Vera Sabirzyanova - HR for Dynamics" userId="4d3b1b82-ec77-4123-9598-29b5d26f58c5" providerId="ADAL" clId="{414CA993-863B-4562-8384-F93882C9C81A}" dt="2020-10-29T13:02:25.451" v="3949" actId="2696"/>
        <pc:sldMkLst>
          <pc:docMk/>
          <pc:sldMk cId="3599412746" sldId="2866"/>
        </pc:sldMkLst>
        <pc:spChg chg="mod">
          <ac:chgData name="Vera Sabirzyanova - HR for Dynamics" userId="4d3b1b82-ec77-4123-9598-29b5d26f58c5" providerId="ADAL" clId="{414CA993-863B-4562-8384-F93882C9C81A}" dt="2020-10-16T07:54:58.580" v="1623" actId="207"/>
          <ac:spMkLst>
            <pc:docMk/>
            <pc:sldMk cId="3599412746" sldId="2866"/>
            <ac:spMk id="42" creationId="{B5E3CF49-FDC8-4AC8-BC1B-CF7B26087845}"/>
          </ac:spMkLst>
        </pc:spChg>
        <pc:spChg chg="mod">
          <ac:chgData name="Vera Sabirzyanova - HR for Dynamics" userId="4d3b1b82-ec77-4123-9598-29b5d26f58c5" providerId="ADAL" clId="{414CA993-863B-4562-8384-F93882C9C81A}" dt="2020-10-16T07:55:15.155" v="1625" actId="207"/>
          <ac:spMkLst>
            <pc:docMk/>
            <pc:sldMk cId="3599412746" sldId="2866"/>
            <ac:spMk id="46" creationId="{16F85B11-E54F-42BE-A70A-B5E18A138809}"/>
          </ac:spMkLst>
        </pc:spChg>
      </pc:sldChg>
      <pc:sldChg chg="addSp delSp modSp add del">
        <pc:chgData name="Vera Sabirzyanova - HR for Dynamics" userId="4d3b1b82-ec77-4123-9598-29b5d26f58c5" providerId="ADAL" clId="{414CA993-863B-4562-8384-F93882C9C81A}" dt="2020-10-29T13:02:25.398" v="3948" actId="2696"/>
        <pc:sldMkLst>
          <pc:docMk/>
          <pc:sldMk cId="1018496458" sldId="2867"/>
        </pc:sldMkLst>
        <pc:spChg chg="del">
          <ac:chgData name="Vera Sabirzyanova - HR for Dynamics" userId="4d3b1b82-ec77-4123-9598-29b5d26f58c5" providerId="ADAL" clId="{414CA993-863B-4562-8384-F93882C9C81A}" dt="2020-10-16T07:55:25.471" v="1627"/>
          <ac:spMkLst>
            <pc:docMk/>
            <pc:sldMk cId="1018496458" sldId="2867"/>
            <ac:spMk id="2" creationId="{C454DAF9-F270-4610-8633-AF2CC3365B62}"/>
          </ac:spMkLst>
        </pc:spChg>
        <pc:spChg chg="del">
          <ac:chgData name="Vera Sabirzyanova - HR for Dynamics" userId="4d3b1b82-ec77-4123-9598-29b5d26f58c5" providerId="ADAL" clId="{414CA993-863B-4562-8384-F93882C9C81A}" dt="2020-10-16T07:55:25.471" v="1627"/>
          <ac:spMkLst>
            <pc:docMk/>
            <pc:sldMk cId="1018496458" sldId="2867"/>
            <ac:spMk id="3" creationId="{44D837B4-1881-49E9-999D-1A2061312EA6}"/>
          </ac:spMkLst>
        </pc:spChg>
        <pc:spChg chg="del">
          <ac:chgData name="Vera Sabirzyanova - HR for Dynamics" userId="4d3b1b82-ec77-4123-9598-29b5d26f58c5" providerId="ADAL" clId="{414CA993-863B-4562-8384-F93882C9C81A}" dt="2020-10-16T07:55:25.471" v="1627"/>
          <ac:spMkLst>
            <pc:docMk/>
            <pc:sldMk cId="1018496458" sldId="2867"/>
            <ac:spMk id="4" creationId="{72710567-FC1D-443F-855F-C0D162F60725}"/>
          </ac:spMkLst>
        </pc:spChg>
        <pc:spChg chg="del">
          <ac:chgData name="Vera Sabirzyanova - HR for Dynamics" userId="4d3b1b82-ec77-4123-9598-29b5d26f58c5" providerId="ADAL" clId="{414CA993-863B-4562-8384-F93882C9C81A}" dt="2020-10-16T07:55:25.471" v="1627"/>
          <ac:spMkLst>
            <pc:docMk/>
            <pc:sldMk cId="1018496458" sldId="2867"/>
            <ac:spMk id="5" creationId="{712FE6F3-91E1-4EBE-9787-2900FACD7DFF}"/>
          </ac:spMkLst>
        </pc:spChg>
        <pc:spChg chg="del">
          <ac:chgData name="Vera Sabirzyanova - HR for Dynamics" userId="4d3b1b82-ec77-4123-9598-29b5d26f58c5" providerId="ADAL" clId="{414CA993-863B-4562-8384-F93882C9C81A}" dt="2020-10-16T07:55:25.471" v="1627"/>
          <ac:spMkLst>
            <pc:docMk/>
            <pc:sldMk cId="1018496458" sldId="2867"/>
            <ac:spMk id="6" creationId="{11A5AB9A-0934-4900-98A1-153A99BB94A7}"/>
          </ac:spMkLst>
        </pc:spChg>
        <pc:spChg chg="del">
          <ac:chgData name="Vera Sabirzyanova - HR for Dynamics" userId="4d3b1b82-ec77-4123-9598-29b5d26f58c5" providerId="ADAL" clId="{414CA993-863B-4562-8384-F93882C9C81A}" dt="2020-10-16T07:55:25.471" v="1627"/>
          <ac:spMkLst>
            <pc:docMk/>
            <pc:sldMk cId="1018496458" sldId="2867"/>
            <ac:spMk id="7" creationId="{862B5CAC-975C-4B2A-B66D-E03C0617F2CB}"/>
          </ac:spMkLst>
        </pc:spChg>
        <pc:spChg chg="del">
          <ac:chgData name="Vera Sabirzyanova - HR for Dynamics" userId="4d3b1b82-ec77-4123-9598-29b5d26f58c5" providerId="ADAL" clId="{414CA993-863B-4562-8384-F93882C9C81A}" dt="2020-10-16T07:55:25.471" v="1627"/>
          <ac:spMkLst>
            <pc:docMk/>
            <pc:sldMk cId="1018496458" sldId="2867"/>
            <ac:spMk id="8" creationId="{E5C8A19E-DB69-4644-AFD9-B315B3D9C649}"/>
          </ac:spMkLst>
        </pc:spChg>
        <pc:spChg chg="del">
          <ac:chgData name="Vera Sabirzyanova - HR for Dynamics" userId="4d3b1b82-ec77-4123-9598-29b5d26f58c5" providerId="ADAL" clId="{414CA993-863B-4562-8384-F93882C9C81A}" dt="2020-10-16T07:55:25.471" v="1627"/>
          <ac:spMkLst>
            <pc:docMk/>
            <pc:sldMk cId="1018496458" sldId="2867"/>
            <ac:spMk id="9" creationId="{102B4662-A560-4411-9CCE-201D1D7B1734}"/>
          </ac:spMkLst>
        </pc:spChg>
        <pc:spChg chg="add mod">
          <ac:chgData name="Vera Sabirzyanova - HR for Dynamics" userId="4d3b1b82-ec77-4123-9598-29b5d26f58c5" providerId="ADAL" clId="{414CA993-863B-4562-8384-F93882C9C81A}" dt="2020-10-16T07:55:25.471" v="1627"/>
          <ac:spMkLst>
            <pc:docMk/>
            <pc:sldMk cId="1018496458" sldId="2867"/>
            <ac:spMk id="10" creationId="{7F4A49B6-06AE-45B4-AE3B-0D025BB20169}"/>
          </ac:spMkLst>
        </pc:spChg>
        <pc:spChg chg="add mod">
          <ac:chgData name="Vera Sabirzyanova - HR for Dynamics" userId="4d3b1b82-ec77-4123-9598-29b5d26f58c5" providerId="ADAL" clId="{414CA993-863B-4562-8384-F93882C9C81A}" dt="2020-10-16T07:56:19.541" v="1640"/>
          <ac:spMkLst>
            <pc:docMk/>
            <pc:sldMk cId="1018496458" sldId="2867"/>
            <ac:spMk id="11" creationId="{DAC1966E-5E53-4D98-8656-E3D2ED364E64}"/>
          </ac:spMkLst>
        </pc:spChg>
      </pc:sldChg>
      <pc:sldChg chg="addSp delSp modSp add del">
        <pc:chgData name="Vera Sabirzyanova - HR for Dynamics" userId="4d3b1b82-ec77-4123-9598-29b5d26f58c5" providerId="ADAL" clId="{414CA993-863B-4562-8384-F93882C9C81A}" dt="2020-10-29T13:02:25.555" v="3951" actId="2696"/>
        <pc:sldMkLst>
          <pc:docMk/>
          <pc:sldMk cId="2319411333" sldId="2868"/>
        </pc:sldMkLst>
        <pc:spChg chg="del">
          <ac:chgData name="Vera Sabirzyanova - HR for Dynamics" userId="4d3b1b82-ec77-4123-9598-29b5d26f58c5" providerId="ADAL" clId="{414CA993-863B-4562-8384-F93882C9C81A}" dt="2020-10-16T07:55:33.076" v="1629"/>
          <ac:spMkLst>
            <pc:docMk/>
            <pc:sldMk cId="2319411333" sldId="2868"/>
            <ac:spMk id="2" creationId="{1817C8F9-44A2-4CD0-806F-701568CAE424}"/>
          </ac:spMkLst>
        </pc:spChg>
        <pc:spChg chg="del">
          <ac:chgData name="Vera Sabirzyanova - HR for Dynamics" userId="4d3b1b82-ec77-4123-9598-29b5d26f58c5" providerId="ADAL" clId="{414CA993-863B-4562-8384-F93882C9C81A}" dt="2020-10-16T07:55:33.076" v="1629"/>
          <ac:spMkLst>
            <pc:docMk/>
            <pc:sldMk cId="2319411333" sldId="2868"/>
            <ac:spMk id="3" creationId="{0A737825-E932-4DD8-8ED9-6FF3B8C7D2B7}"/>
          </ac:spMkLst>
        </pc:spChg>
        <pc:spChg chg="del">
          <ac:chgData name="Vera Sabirzyanova - HR for Dynamics" userId="4d3b1b82-ec77-4123-9598-29b5d26f58c5" providerId="ADAL" clId="{414CA993-863B-4562-8384-F93882C9C81A}" dt="2020-10-16T07:55:33.076" v="1629"/>
          <ac:spMkLst>
            <pc:docMk/>
            <pc:sldMk cId="2319411333" sldId="2868"/>
            <ac:spMk id="4" creationId="{50E8BE39-03D6-4620-B645-166F8FBF94C1}"/>
          </ac:spMkLst>
        </pc:spChg>
        <pc:spChg chg="del">
          <ac:chgData name="Vera Sabirzyanova - HR for Dynamics" userId="4d3b1b82-ec77-4123-9598-29b5d26f58c5" providerId="ADAL" clId="{414CA993-863B-4562-8384-F93882C9C81A}" dt="2020-10-16T07:55:33.076" v="1629"/>
          <ac:spMkLst>
            <pc:docMk/>
            <pc:sldMk cId="2319411333" sldId="2868"/>
            <ac:spMk id="5" creationId="{E6BC6DDE-BDD5-47A5-997E-ED9BB40D401E}"/>
          </ac:spMkLst>
        </pc:spChg>
        <pc:spChg chg="del">
          <ac:chgData name="Vera Sabirzyanova - HR for Dynamics" userId="4d3b1b82-ec77-4123-9598-29b5d26f58c5" providerId="ADAL" clId="{414CA993-863B-4562-8384-F93882C9C81A}" dt="2020-10-16T07:55:33.076" v="1629"/>
          <ac:spMkLst>
            <pc:docMk/>
            <pc:sldMk cId="2319411333" sldId="2868"/>
            <ac:spMk id="6" creationId="{E5DCB4B4-3045-4462-99D4-07DED9A9779E}"/>
          </ac:spMkLst>
        </pc:spChg>
        <pc:spChg chg="del">
          <ac:chgData name="Vera Sabirzyanova - HR for Dynamics" userId="4d3b1b82-ec77-4123-9598-29b5d26f58c5" providerId="ADAL" clId="{414CA993-863B-4562-8384-F93882C9C81A}" dt="2020-10-16T07:55:33.076" v="1629"/>
          <ac:spMkLst>
            <pc:docMk/>
            <pc:sldMk cId="2319411333" sldId="2868"/>
            <ac:spMk id="7" creationId="{264E6E69-D42B-4FDF-B027-9E2DDDE0CC86}"/>
          </ac:spMkLst>
        </pc:spChg>
        <pc:spChg chg="del">
          <ac:chgData name="Vera Sabirzyanova - HR for Dynamics" userId="4d3b1b82-ec77-4123-9598-29b5d26f58c5" providerId="ADAL" clId="{414CA993-863B-4562-8384-F93882C9C81A}" dt="2020-10-16T07:55:33.076" v="1629"/>
          <ac:spMkLst>
            <pc:docMk/>
            <pc:sldMk cId="2319411333" sldId="2868"/>
            <ac:spMk id="8" creationId="{F7D1F347-D804-4FED-9AA9-60F4388928FE}"/>
          </ac:spMkLst>
        </pc:spChg>
        <pc:spChg chg="del">
          <ac:chgData name="Vera Sabirzyanova - HR for Dynamics" userId="4d3b1b82-ec77-4123-9598-29b5d26f58c5" providerId="ADAL" clId="{414CA993-863B-4562-8384-F93882C9C81A}" dt="2020-10-16T07:55:33.076" v="1629"/>
          <ac:spMkLst>
            <pc:docMk/>
            <pc:sldMk cId="2319411333" sldId="2868"/>
            <ac:spMk id="9" creationId="{675616B3-4191-4095-B908-52AE137975E2}"/>
          </ac:spMkLst>
        </pc:spChg>
        <pc:spChg chg="add mod">
          <ac:chgData name="Vera Sabirzyanova - HR for Dynamics" userId="4d3b1b82-ec77-4123-9598-29b5d26f58c5" providerId="ADAL" clId="{414CA993-863B-4562-8384-F93882C9C81A}" dt="2020-10-16T07:55:33.076" v="1629"/>
          <ac:spMkLst>
            <pc:docMk/>
            <pc:sldMk cId="2319411333" sldId="2868"/>
            <ac:spMk id="10" creationId="{F5898E86-F79E-40C2-BBB2-9F5CF0DC71B1}"/>
          </ac:spMkLst>
        </pc:spChg>
        <pc:spChg chg="add mod">
          <ac:chgData name="Vera Sabirzyanova - HR for Dynamics" userId="4d3b1b82-ec77-4123-9598-29b5d26f58c5" providerId="ADAL" clId="{414CA993-863B-4562-8384-F93882C9C81A}" dt="2020-10-16T07:56:26.070" v="1641"/>
          <ac:spMkLst>
            <pc:docMk/>
            <pc:sldMk cId="2319411333" sldId="2868"/>
            <ac:spMk id="11" creationId="{77836419-B430-480A-8B7A-69F66EED65F2}"/>
          </ac:spMkLst>
        </pc:spChg>
      </pc:sldChg>
      <pc:sldChg chg="addSp delSp modSp add del">
        <pc:chgData name="Vera Sabirzyanova - HR for Dynamics" userId="4d3b1b82-ec77-4123-9598-29b5d26f58c5" providerId="ADAL" clId="{414CA993-863B-4562-8384-F93882C9C81A}" dt="2020-10-29T12:36:06.113" v="2212" actId="2696"/>
        <pc:sldMkLst>
          <pc:docMk/>
          <pc:sldMk cId="687236685" sldId="2869"/>
        </pc:sldMkLst>
        <pc:spChg chg="del">
          <ac:chgData name="Vera Sabirzyanova - HR for Dynamics" userId="4d3b1b82-ec77-4123-9598-29b5d26f58c5" providerId="ADAL" clId="{414CA993-863B-4562-8384-F93882C9C81A}" dt="2020-10-29T12:29:21.030" v="1890"/>
          <ac:spMkLst>
            <pc:docMk/>
            <pc:sldMk cId="687236685" sldId="2869"/>
            <ac:spMk id="2" creationId="{7592152B-41C6-4234-A364-21467E41AC7E}"/>
          </ac:spMkLst>
        </pc:spChg>
        <pc:spChg chg="del">
          <ac:chgData name="Vera Sabirzyanova - HR for Dynamics" userId="4d3b1b82-ec77-4123-9598-29b5d26f58c5" providerId="ADAL" clId="{414CA993-863B-4562-8384-F93882C9C81A}" dt="2020-10-29T12:29:21.030" v="1890"/>
          <ac:spMkLst>
            <pc:docMk/>
            <pc:sldMk cId="687236685" sldId="2869"/>
            <ac:spMk id="3" creationId="{494CA1CF-0883-43E5-8BD6-D959A6F61605}"/>
          </ac:spMkLst>
        </pc:spChg>
        <pc:spChg chg="del">
          <ac:chgData name="Vera Sabirzyanova - HR for Dynamics" userId="4d3b1b82-ec77-4123-9598-29b5d26f58c5" providerId="ADAL" clId="{414CA993-863B-4562-8384-F93882C9C81A}" dt="2020-10-29T12:29:21.030" v="1890"/>
          <ac:spMkLst>
            <pc:docMk/>
            <pc:sldMk cId="687236685" sldId="2869"/>
            <ac:spMk id="4" creationId="{7C7669C7-9C41-463C-975F-5953B401B2B4}"/>
          </ac:spMkLst>
        </pc:spChg>
        <pc:spChg chg="add del mod">
          <ac:chgData name="Vera Sabirzyanova - HR for Dynamics" userId="4d3b1b82-ec77-4123-9598-29b5d26f58c5" providerId="ADAL" clId="{414CA993-863B-4562-8384-F93882C9C81A}" dt="2020-10-29T12:29:29.660" v="1891"/>
          <ac:spMkLst>
            <pc:docMk/>
            <pc:sldMk cId="687236685" sldId="2869"/>
            <ac:spMk id="5" creationId="{FEE998E3-D00A-4495-8ED0-B6B960EA096E}"/>
          </ac:spMkLst>
        </pc:spChg>
        <pc:spChg chg="add mod">
          <ac:chgData name="Vera Sabirzyanova - HR for Dynamics" userId="4d3b1b82-ec77-4123-9598-29b5d26f58c5" providerId="ADAL" clId="{414CA993-863B-4562-8384-F93882C9C81A}" dt="2020-10-29T12:30:23.109" v="1911" actId="20577"/>
          <ac:spMkLst>
            <pc:docMk/>
            <pc:sldMk cId="687236685" sldId="2869"/>
            <ac:spMk id="6" creationId="{C23A287F-20B0-497A-BEA1-3F204361EE7B}"/>
          </ac:spMkLst>
        </pc:spChg>
        <pc:spChg chg="add mod">
          <ac:chgData name="Vera Sabirzyanova - HR for Dynamics" userId="4d3b1b82-ec77-4123-9598-29b5d26f58c5" providerId="ADAL" clId="{414CA993-863B-4562-8384-F93882C9C81A}" dt="2020-10-29T12:30:17.252" v="1892" actId="20577"/>
          <ac:spMkLst>
            <pc:docMk/>
            <pc:sldMk cId="687236685" sldId="2869"/>
            <ac:spMk id="7" creationId="{65EFFC5A-9305-40E5-814C-F9337FE4C3C4}"/>
          </ac:spMkLst>
        </pc:spChg>
      </pc:sldChg>
      <pc:sldChg chg="modSp add del">
        <pc:chgData name="Vera Sabirzyanova - HR for Dynamics" userId="4d3b1b82-ec77-4123-9598-29b5d26f58c5" providerId="ADAL" clId="{414CA993-863B-4562-8384-F93882C9C81A}" dt="2020-10-29T12:43:11.078" v="2578" actId="2696"/>
        <pc:sldMkLst>
          <pc:docMk/>
          <pc:sldMk cId="1000272445" sldId="2869"/>
        </pc:sldMkLst>
        <pc:spChg chg="mod">
          <ac:chgData name="Vera Sabirzyanova - HR for Dynamics" userId="4d3b1b82-ec77-4123-9598-29b5d26f58c5" providerId="ADAL" clId="{414CA993-863B-4562-8384-F93882C9C81A}" dt="2020-10-29T12:42:46.725" v="2576" actId="20577"/>
          <ac:spMkLst>
            <pc:docMk/>
            <pc:sldMk cId="1000272445" sldId="2869"/>
            <ac:spMk id="7" creationId="{D16CCA57-8619-4C40-9354-17244512053D}"/>
          </ac:spMkLst>
        </pc:spChg>
      </pc:sldChg>
      <pc:sldChg chg="modSp add">
        <pc:chgData name="Vera Sabirzyanova - HR for Dynamics" userId="4d3b1b82-ec77-4123-9598-29b5d26f58c5" providerId="ADAL" clId="{414CA993-863B-4562-8384-F93882C9C81A}" dt="2020-10-29T12:51:07.414" v="3106" actId="20577"/>
        <pc:sldMkLst>
          <pc:docMk/>
          <pc:sldMk cId="1009074892" sldId="2870"/>
        </pc:sldMkLst>
        <pc:spChg chg="mod">
          <ac:chgData name="Vera Sabirzyanova - HR for Dynamics" userId="4d3b1b82-ec77-4123-9598-29b5d26f58c5" providerId="ADAL" clId="{414CA993-863B-4562-8384-F93882C9C81A}" dt="2020-10-29T12:51:07.414" v="3106" actId="20577"/>
          <ac:spMkLst>
            <pc:docMk/>
            <pc:sldMk cId="1009074892" sldId="2870"/>
            <ac:spMk id="5" creationId="{E029D7BE-39E3-4DC9-A8ED-340E9C76B8C9}"/>
          </ac:spMkLst>
        </pc:spChg>
        <pc:spChg chg="mod">
          <ac:chgData name="Vera Sabirzyanova - HR for Dynamics" userId="4d3b1b82-ec77-4123-9598-29b5d26f58c5" providerId="ADAL" clId="{414CA993-863B-4562-8384-F93882C9C81A}" dt="2020-10-29T12:43:19.974" v="2607" actId="20577"/>
          <ac:spMkLst>
            <pc:docMk/>
            <pc:sldMk cId="1009074892" sldId="2870"/>
            <ac:spMk id="7" creationId="{D16CCA57-8619-4C40-9354-17244512053D}"/>
          </ac:spMkLst>
        </pc:spChg>
      </pc:sldChg>
      <pc:sldChg chg="modSp add">
        <pc:chgData name="Vera Sabirzyanova - HR for Dynamics" userId="4d3b1b82-ec77-4123-9598-29b5d26f58c5" providerId="ADAL" clId="{414CA993-863B-4562-8384-F93882C9C81A}" dt="2020-10-29T12:56:40.871" v="3518" actId="20577"/>
        <pc:sldMkLst>
          <pc:docMk/>
          <pc:sldMk cId="3869926901" sldId="2871"/>
        </pc:sldMkLst>
        <pc:spChg chg="mod">
          <ac:chgData name="Vera Sabirzyanova - HR for Dynamics" userId="4d3b1b82-ec77-4123-9598-29b5d26f58c5" providerId="ADAL" clId="{414CA993-863B-4562-8384-F93882C9C81A}" dt="2020-10-29T12:56:40.871" v="3518" actId="20577"/>
          <ac:spMkLst>
            <pc:docMk/>
            <pc:sldMk cId="3869926901" sldId="2871"/>
            <ac:spMk id="5" creationId="{E029D7BE-39E3-4DC9-A8ED-340E9C76B8C9}"/>
          </ac:spMkLst>
        </pc:spChg>
        <pc:spChg chg="mod">
          <ac:chgData name="Vera Sabirzyanova - HR for Dynamics" userId="4d3b1b82-ec77-4123-9598-29b5d26f58c5" providerId="ADAL" clId="{414CA993-863B-4562-8384-F93882C9C81A}" dt="2020-10-29T12:51:26.870" v="3124" actId="20577"/>
          <ac:spMkLst>
            <pc:docMk/>
            <pc:sldMk cId="3869926901" sldId="2871"/>
            <ac:spMk id="7" creationId="{D16CCA57-8619-4C40-9354-17244512053D}"/>
          </ac:spMkLst>
        </pc:spChg>
      </pc:sldChg>
      <pc:sldChg chg="modSp add">
        <pc:chgData name="Vera Sabirzyanova - HR for Dynamics" userId="4d3b1b82-ec77-4123-9598-29b5d26f58c5" providerId="ADAL" clId="{414CA993-863B-4562-8384-F93882C9C81A}" dt="2020-10-29T13:01:00.115" v="3908" actId="20577"/>
        <pc:sldMkLst>
          <pc:docMk/>
          <pc:sldMk cId="2117260661" sldId="2872"/>
        </pc:sldMkLst>
        <pc:spChg chg="mod">
          <ac:chgData name="Vera Sabirzyanova - HR for Dynamics" userId="4d3b1b82-ec77-4123-9598-29b5d26f58c5" providerId="ADAL" clId="{414CA993-863B-4562-8384-F93882C9C81A}" dt="2020-10-29T13:01:00.115" v="3908" actId="20577"/>
          <ac:spMkLst>
            <pc:docMk/>
            <pc:sldMk cId="2117260661" sldId="2872"/>
            <ac:spMk id="5" creationId="{E029D7BE-39E3-4DC9-A8ED-340E9C76B8C9}"/>
          </ac:spMkLst>
        </pc:spChg>
        <pc:spChg chg="mod">
          <ac:chgData name="Vera Sabirzyanova - HR for Dynamics" userId="4d3b1b82-ec77-4123-9598-29b5d26f58c5" providerId="ADAL" clId="{414CA993-863B-4562-8384-F93882C9C81A}" dt="2020-10-29T12:57:12.294" v="3560" actId="20577"/>
          <ac:spMkLst>
            <pc:docMk/>
            <pc:sldMk cId="2117260661" sldId="2872"/>
            <ac:spMk id="7" creationId="{D16CCA57-8619-4C40-9354-17244512053D}"/>
          </ac:spMkLst>
        </pc:spChg>
      </pc:sldChg>
      <pc:sldChg chg="addSp delSp modSp add del">
        <pc:chgData name="Vera Sabirzyanova - HR for Dynamics" userId="4d3b1b82-ec77-4123-9598-29b5d26f58c5" providerId="ADAL" clId="{414CA993-863B-4562-8384-F93882C9C81A}" dt="2020-10-29T13:14:35.563" v="4169" actId="2696"/>
        <pc:sldMkLst>
          <pc:docMk/>
          <pc:sldMk cId="178988031" sldId="2873"/>
        </pc:sldMkLst>
        <pc:spChg chg="add del mod">
          <ac:chgData name="Vera Sabirzyanova - HR for Dynamics" userId="4d3b1b82-ec77-4123-9598-29b5d26f58c5" providerId="ADAL" clId="{414CA993-863B-4562-8384-F93882C9C81A}" dt="2020-10-29T13:11:04.945" v="4008" actId="478"/>
          <ac:spMkLst>
            <pc:docMk/>
            <pc:sldMk cId="178988031" sldId="2873"/>
            <ac:spMk id="2" creationId="{9F27A9D9-608B-4357-AC3E-81B65EDA8A04}"/>
          </ac:spMkLst>
        </pc:spChg>
        <pc:spChg chg="del">
          <ac:chgData name="Vera Sabirzyanova - HR for Dynamics" userId="4d3b1b82-ec77-4123-9598-29b5d26f58c5" providerId="ADAL" clId="{414CA993-863B-4562-8384-F93882C9C81A}" dt="2020-10-29T13:10:30.877" v="4000"/>
          <ac:spMkLst>
            <pc:docMk/>
            <pc:sldMk cId="178988031" sldId="2873"/>
            <ac:spMk id="3" creationId="{539FF2B0-53D7-4A29-8D22-A6C0525808A4}"/>
          </ac:spMkLst>
        </pc:spChg>
        <pc:spChg chg="mod">
          <ac:chgData name="Vera Sabirzyanova - HR for Dynamics" userId="4d3b1b82-ec77-4123-9598-29b5d26f58c5" providerId="ADAL" clId="{414CA993-863B-4562-8384-F93882C9C81A}" dt="2020-10-29T13:12:28.360" v="4040" actId="1076"/>
          <ac:spMkLst>
            <pc:docMk/>
            <pc:sldMk cId="178988031" sldId="2873"/>
            <ac:spMk id="4" creationId="{216DCF2D-D90B-4198-9018-E8A50781B4DE}"/>
          </ac:spMkLst>
        </pc:spChg>
        <pc:spChg chg="mod">
          <ac:chgData name="Vera Sabirzyanova - HR for Dynamics" userId="4d3b1b82-ec77-4123-9598-29b5d26f58c5" providerId="ADAL" clId="{414CA993-863B-4562-8384-F93882C9C81A}" dt="2020-10-29T13:13:16.432" v="4047"/>
          <ac:spMkLst>
            <pc:docMk/>
            <pc:sldMk cId="178988031" sldId="2873"/>
            <ac:spMk id="6" creationId="{EC045050-8A8E-472F-ABF4-D63858AB40BE}"/>
          </ac:spMkLst>
        </pc:spChg>
      </pc:sldChg>
      <pc:sldMasterChg chg="delSldLayout">
        <pc:chgData name="Vera Sabirzyanova - HR for Dynamics" userId="4d3b1b82-ec77-4123-9598-29b5d26f58c5" providerId="ADAL" clId="{414CA993-863B-4562-8384-F93882C9C81A}" dt="2020-10-29T13:02:25.454" v="3950" actId="2696"/>
        <pc:sldMasterMkLst>
          <pc:docMk/>
          <pc:sldMasterMk cId="2073417556" sldId="2147483736"/>
        </pc:sldMasterMkLst>
        <pc:sldLayoutChg chg="del">
          <pc:chgData name="Vera Sabirzyanova - HR for Dynamics" userId="4d3b1b82-ec77-4123-9598-29b5d26f58c5" providerId="ADAL" clId="{414CA993-863B-4562-8384-F93882C9C81A}" dt="2020-10-29T13:02:25.334" v="3947" actId="2696"/>
          <pc:sldLayoutMkLst>
            <pc:docMk/>
            <pc:sldMasterMk cId="2073417556" sldId="2147483736"/>
            <pc:sldLayoutMk cId="2043077206" sldId="2147483873"/>
          </pc:sldLayoutMkLst>
        </pc:sldLayoutChg>
        <pc:sldLayoutChg chg="del">
          <pc:chgData name="Vera Sabirzyanova - HR for Dynamics" userId="4d3b1b82-ec77-4123-9598-29b5d26f58c5" providerId="ADAL" clId="{414CA993-863B-4562-8384-F93882C9C81A}" dt="2020-10-29T13:02:25.454" v="3950" actId="2696"/>
          <pc:sldLayoutMkLst>
            <pc:docMk/>
            <pc:sldMasterMk cId="2073417556" sldId="2147483736"/>
            <pc:sldLayoutMk cId="225441788" sldId="2147483874"/>
          </pc:sldLayoutMkLst>
        </pc:sldLayoutChg>
      </pc:sldMasterChg>
      <pc:sldMasterChg chg="delSldLayout">
        <pc:chgData name="Vera Sabirzyanova - HR for Dynamics" userId="4d3b1b82-ec77-4123-9598-29b5d26f58c5" providerId="ADAL" clId="{414CA993-863B-4562-8384-F93882C9C81A}" dt="2020-10-29T12:36:04.607" v="2211" actId="2696"/>
        <pc:sldMasterMkLst>
          <pc:docMk/>
          <pc:sldMasterMk cId="1678431282" sldId="2147483760"/>
        </pc:sldMasterMkLst>
        <pc:sldLayoutChg chg="del">
          <pc:chgData name="Vera Sabirzyanova - HR for Dynamics" userId="4d3b1b82-ec77-4123-9598-29b5d26f58c5" providerId="ADAL" clId="{414CA993-863B-4562-8384-F93882C9C81A}" dt="2020-10-29T12:36:04.607" v="2211" actId="2696"/>
          <pc:sldLayoutMkLst>
            <pc:docMk/>
            <pc:sldMasterMk cId="1678431282" sldId="2147483760"/>
            <pc:sldLayoutMk cId="506126227" sldId="21474838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48314D-58DF-4CFE-BCAD-B88D5249DEBE}" type="doc">
      <dgm:prSet loTypeId="urn:microsoft.com/office/officeart/2005/8/layout/process1" loCatId="process" qsTypeId="urn:microsoft.com/office/officeart/2005/8/quickstyle/simple1" qsCatId="simple" csTypeId="urn:microsoft.com/office/officeart/2005/8/colors/accent1_2" csCatId="accent1" phldr="1"/>
      <dgm:spPr/>
    </dgm:pt>
    <dgm:pt modelId="{5017C5D5-ABCC-4500-A66B-A2F7B0894678}">
      <dgm:prSet phldrT="[Text]"/>
      <dgm:spPr>
        <a:solidFill>
          <a:srgbClr val="00A500"/>
        </a:solidFill>
      </dgm:spPr>
      <dgm:t>
        <a:bodyPr/>
        <a:lstStyle/>
        <a:p>
          <a:r>
            <a:rPr lang="en-DE" dirty="0"/>
            <a:t>Implementation Plan</a:t>
          </a:r>
        </a:p>
      </dgm:t>
    </dgm:pt>
    <dgm:pt modelId="{11B2CC23-4D5E-4ECE-869A-875DBF144486}" type="parTrans" cxnId="{F7450454-AD40-48C4-9DB5-21DEEB4A563E}">
      <dgm:prSet/>
      <dgm:spPr/>
      <dgm:t>
        <a:bodyPr/>
        <a:lstStyle/>
        <a:p>
          <a:endParaRPr lang="en-DE"/>
        </a:p>
      </dgm:t>
    </dgm:pt>
    <dgm:pt modelId="{F4EF0825-94B6-4452-8756-0C78008703DC}" type="sibTrans" cxnId="{F7450454-AD40-48C4-9DB5-21DEEB4A563E}">
      <dgm:prSet/>
      <dgm:spPr>
        <a:solidFill>
          <a:srgbClr val="464646"/>
        </a:solidFill>
      </dgm:spPr>
      <dgm:t>
        <a:bodyPr/>
        <a:lstStyle/>
        <a:p>
          <a:endParaRPr lang="en-DE"/>
        </a:p>
      </dgm:t>
    </dgm:pt>
    <dgm:pt modelId="{A48833E5-8BD3-4E5C-8EDE-9B47EECFE31F}">
      <dgm:prSet phldrT="[Text]"/>
      <dgm:spPr>
        <a:solidFill>
          <a:srgbClr val="00A500"/>
        </a:solidFill>
      </dgm:spPr>
      <dgm:t>
        <a:bodyPr/>
        <a:lstStyle/>
        <a:p>
          <a:r>
            <a:rPr lang="en-DE" dirty="0"/>
            <a:t>Customization Concept</a:t>
          </a:r>
        </a:p>
      </dgm:t>
    </dgm:pt>
    <dgm:pt modelId="{5ECA648E-6F63-4D03-B9D9-61A2F1833A8E}" type="parTrans" cxnId="{69B14F8C-80F0-48C7-9D52-2A9BEC507DC3}">
      <dgm:prSet/>
      <dgm:spPr/>
      <dgm:t>
        <a:bodyPr/>
        <a:lstStyle/>
        <a:p>
          <a:endParaRPr lang="en-DE"/>
        </a:p>
      </dgm:t>
    </dgm:pt>
    <dgm:pt modelId="{13C2A310-5F72-4B2F-B661-EBA1DF5FDAAE}" type="sibTrans" cxnId="{69B14F8C-80F0-48C7-9D52-2A9BEC507DC3}">
      <dgm:prSet/>
      <dgm:spPr>
        <a:solidFill>
          <a:srgbClr val="464646"/>
        </a:solidFill>
      </dgm:spPr>
      <dgm:t>
        <a:bodyPr/>
        <a:lstStyle/>
        <a:p>
          <a:endParaRPr lang="en-DE"/>
        </a:p>
      </dgm:t>
    </dgm:pt>
    <dgm:pt modelId="{01273B6C-F52F-4089-BC33-C2759B41B809}">
      <dgm:prSet phldrT="[Text]"/>
      <dgm:spPr>
        <a:solidFill>
          <a:srgbClr val="00A500"/>
        </a:solidFill>
      </dgm:spPr>
      <dgm:t>
        <a:bodyPr/>
        <a:lstStyle/>
        <a:p>
          <a:r>
            <a:rPr lang="en-DE" dirty="0"/>
            <a:t>Technical Review</a:t>
          </a:r>
        </a:p>
      </dgm:t>
    </dgm:pt>
    <dgm:pt modelId="{1FBF894D-861A-43A6-B299-ED67CF126DDA}" type="parTrans" cxnId="{A6E0DF2A-6377-47B3-95FC-93F05718042E}">
      <dgm:prSet/>
      <dgm:spPr/>
      <dgm:t>
        <a:bodyPr/>
        <a:lstStyle/>
        <a:p>
          <a:endParaRPr lang="en-DE"/>
        </a:p>
      </dgm:t>
    </dgm:pt>
    <dgm:pt modelId="{ED38F7A2-A8A2-43BD-8E12-918314E20F93}" type="sibTrans" cxnId="{A6E0DF2A-6377-47B3-95FC-93F05718042E}">
      <dgm:prSet/>
      <dgm:spPr>
        <a:solidFill>
          <a:srgbClr val="464646"/>
        </a:solidFill>
      </dgm:spPr>
      <dgm:t>
        <a:bodyPr/>
        <a:lstStyle/>
        <a:p>
          <a:endParaRPr lang="en-DE"/>
        </a:p>
      </dgm:t>
    </dgm:pt>
    <dgm:pt modelId="{5D26595F-216D-4A9A-B816-98BAD71783AF}">
      <dgm:prSet/>
      <dgm:spPr>
        <a:solidFill>
          <a:srgbClr val="00A500"/>
        </a:solidFill>
      </dgm:spPr>
      <dgm:t>
        <a:bodyPr/>
        <a:lstStyle/>
        <a:p>
          <a:r>
            <a:rPr lang="en-DE" dirty="0"/>
            <a:t>Usability Review</a:t>
          </a:r>
        </a:p>
      </dgm:t>
    </dgm:pt>
    <dgm:pt modelId="{DB2C143F-DC3C-425F-85F6-EE04B9AE3FD9}" type="parTrans" cxnId="{9D0EEBD5-EA7C-416C-A48B-627BC3A3F5FE}">
      <dgm:prSet/>
      <dgm:spPr/>
      <dgm:t>
        <a:bodyPr/>
        <a:lstStyle/>
        <a:p>
          <a:endParaRPr lang="en-DE"/>
        </a:p>
      </dgm:t>
    </dgm:pt>
    <dgm:pt modelId="{C11FA9CA-5FD1-4A77-8EB1-2B5CF9F14E88}" type="sibTrans" cxnId="{9D0EEBD5-EA7C-416C-A48B-627BC3A3F5FE}">
      <dgm:prSet/>
      <dgm:spPr/>
      <dgm:t>
        <a:bodyPr/>
        <a:lstStyle/>
        <a:p>
          <a:endParaRPr lang="en-DE"/>
        </a:p>
      </dgm:t>
    </dgm:pt>
    <dgm:pt modelId="{9992247C-5071-4DAC-905A-ACDF7CF8BCF1}" type="pres">
      <dgm:prSet presAssocID="{8A48314D-58DF-4CFE-BCAD-B88D5249DEBE}" presName="Name0" presStyleCnt="0">
        <dgm:presLayoutVars>
          <dgm:dir/>
          <dgm:resizeHandles val="exact"/>
        </dgm:presLayoutVars>
      </dgm:prSet>
      <dgm:spPr/>
    </dgm:pt>
    <dgm:pt modelId="{BC4B3045-6E3E-484E-B63D-865471C59318}" type="pres">
      <dgm:prSet presAssocID="{5017C5D5-ABCC-4500-A66B-A2F7B0894678}" presName="node" presStyleLbl="node1" presStyleIdx="0" presStyleCnt="4">
        <dgm:presLayoutVars>
          <dgm:bulletEnabled val="1"/>
        </dgm:presLayoutVars>
      </dgm:prSet>
      <dgm:spPr/>
    </dgm:pt>
    <dgm:pt modelId="{A913DBC2-602B-4D2A-B35A-FC3EE0A63320}" type="pres">
      <dgm:prSet presAssocID="{F4EF0825-94B6-4452-8756-0C78008703DC}" presName="sibTrans" presStyleLbl="sibTrans2D1" presStyleIdx="0" presStyleCnt="3"/>
      <dgm:spPr/>
    </dgm:pt>
    <dgm:pt modelId="{AC1D930A-12A5-456B-B3AA-BBC26416C3AE}" type="pres">
      <dgm:prSet presAssocID="{F4EF0825-94B6-4452-8756-0C78008703DC}" presName="connectorText" presStyleLbl="sibTrans2D1" presStyleIdx="0" presStyleCnt="3"/>
      <dgm:spPr/>
    </dgm:pt>
    <dgm:pt modelId="{1D710E91-7A88-4F62-8713-E26D3E8DA0EE}" type="pres">
      <dgm:prSet presAssocID="{A48833E5-8BD3-4E5C-8EDE-9B47EECFE31F}" presName="node" presStyleLbl="node1" presStyleIdx="1" presStyleCnt="4">
        <dgm:presLayoutVars>
          <dgm:bulletEnabled val="1"/>
        </dgm:presLayoutVars>
      </dgm:prSet>
      <dgm:spPr/>
    </dgm:pt>
    <dgm:pt modelId="{27DC71A9-1F03-4D62-85F5-E4F2812F0664}" type="pres">
      <dgm:prSet presAssocID="{13C2A310-5F72-4B2F-B661-EBA1DF5FDAAE}" presName="sibTrans" presStyleLbl="sibTrans2D1" presStyleIdx="1" presStyleCnt="3"/>
      <dgm:spPr/>
    </dgm:pt>
    <dgm:pt modelId="{56FAF81F-31D7-4518-AFA5-45D649B7EE5E}" type="pres">
      <dgm:prSet presAssocID="{13C2A310-5F72-4B2F-B661-EBA1DF5FDAAE}" presName="connectorText" presStyleLbl="sibTrans2D1" presStyleIdx="1" presStyleCnt="3"/>
      <dgm:spPr/>
    </dgm:pt>
    <dgm:pt modelId="{CEEE8027-64F7-40F8-8281-82D5706B63B2}" type="pres">
      <dgm:prSet presAssocID="{01273B6C-F52F-4089-BC33-C2759B41B809}" presName="node" presStyleLbl="node1" presStyleIdx="2" presStyleCnt="4">
        <dgm:presLayoutVars>
          <dgm:bulletEnabled val="1"/>
        </dgm:presLayoutVars>
      </dgm:prSet>
      <dgm:spPr/>
    </dgm:pt>
    <dgm:pt modelId="{A2845121-46AB-44C1-B7B0-D678C6733CC7}" type="pres">
      <dgm:prSet presAssocID="{ED38F7A2-A8A2-43BD-8E12-918314E20F93}" presName="sibTrans" presStyleLbl="sibTrans2D1" presStyleIdx="2" presStyleCnt="3"/>
      <dgm:spPr/>
    </dgm:pt>
    <dgm:pt modelId="{A2F3FFEB-6F12-4324-8F28-9D5D6DC1AB7D}" type="pres">
      <dgm:prSet presAssocID="{ED38F7A2-A8A2-43BD-8E12-918314E20F93}" presName="connectorText" presStyleLbl="sibTrans2D1" presStyleIdx="2" presStyleCnt="3"/>
      <dgm:spPr/>
    </dgm:pt>
    <dgm:pt modelId="{277F05E7-BEC2-4365-AE7A-0B0AE9A794A5}" type="pres">
      <dgm:prSet presAssocID="{5D26595F-216D-4A9A-B816-98BAD71783AF}" presName="node" presStyleLbl="node1" presStyleIdx="3" presStyleCnt="4">
        <dgm:presLayoutVars>
          <dgm:bulletEnabled val="1"/>
        </dgm:presLayoutVars>
      </dgm:prSet>
      <dgm:spPr/>
    </dgm:pt>
  </dgm:ptLst>
  <dgm:cxnLst>
    <dgm:cxn modelId="{3B1FAC00-D5B0-4818-959C-2351BE4F0F0B}" type="presOf" srcId="{01273B6C-F52F-4089-BC33-C2759B41B809}" destId="{CEEE8027-64F7-40F8-8281-82D5706B63B2}" srcOrd="0" destOrd="0" presId="urn:microsoft.com/office/officeart/2005/8/layout/process1"/>
    <dgm:cxn modelId="{060FBE18-4BE1-41A7-A59D-DDC8EA939BAA}" type="presOf" srcId="{A48833E5-8BD3-4E5C-8EDE-9B47EECFE31F}" destId="{1D710E91-7A88-4F62-8713-E26D3E8DA0EE}" srcOrd="0" destOrd="0" presId="urn:microsoft.com/office/officeart/2005/8/layout/process1"/>
    <dgm:cxn modelId="{A6E0DF2A-6377-47B3-95FC-93F05718042E}" srcId="{8A48314D-58DF-4CFE-BCAD-B88D5249DEBE}" destId="{01273B6C-F52F-4089-BC33-C2759B41B809}" srcOrd="2" destOrd="0" parTransId="{1FBF894D-861A-43A6-B299-ED67CF126DDA}" sibTransId="{ED38F7A2-A8A2-43BD-8E12-918314E20F93}"/>
    <dgm:cxn modelId="{3F3F664B-00A0-4D84-A22D-03E2D014EBD8}" type="presOf" srcId="{F4EF0825-94B6-4452-8756-0C78008703DC}" destId="{A913DBC2-602B-4D2A-B35A-FC3EE0A63320}" srcOrd="0" destOrd="0" presId="urn:microsoft.com/office/officeart/2005/8/layout/process1"/>
    <dgm:cxn modelId="{F7450454-AD40-48C4-9DB5-21DEEB4A563E}" srcId="{8A48314D-58DF-4CFE-BCAD-B88D5249DEBE}" destId="{5017C5D5-ABCC-4500-A66B-A2F7B0894678}" srcOrd="0" destOrd="0" parTransId="{11B2CC23-4D5E-4ECE-869A-875DBF144486}" sibTransId="{F4EF0825-94B6-4452-8756-0C78008703DC}"/>
    <dgm:cxn modelId="{2BB17375-4C8C-4294-9845-156F6321210E}" type="presOf" srcId="{ED38F7A2-A8A2-43BD-8E12-918314E20F93}" destId="{A2845121-46AB-44C1-B7B0-D678C6733CC7}" srcOrd="0" destOrd="0" presId="urn:microsoft.com/office/officeart/2005/8/layout/process1"/>
    <dgm:cxn modelId="{CF71187D-7E25-46E3-83AC-7D5FDCB3FD53}" type="presOf" srcId="{5D26595F-216D-4A9A-B816-98BAD71783AF}" destId="{277F05E7-BEC2-4365-AE7A-0B0AE9A794A5}" srcOrd="0" destOrd="0" presId="urn:microsoft.com/office/officeart/2005/8/layout/process1"/>
    <dgm:cxn modelId="{DB5E618C-6A5D-4EAC-95D4-D343ABD7DB44}" type="presOf" srcId="{13C2A310-5F72-4B2F-B661-EBA1DF5FDAAE}" destId="{56FAF81F-31D7-4518-AFA5-45D649B7EE5E}" srcOrd="1" destOrd="0" presId="urn:microsoft.com/office/officeart/2005/8/layout/process1"/>
    <dgm:cxn modelId="{69B14F8C-80F0-48C7-9D52-2A9BEC507DC3}" srcId="{8A48314D-58DF-4CFE-BCAD-B88D5249DEBE}" destId="{A48833E5-8BD3-4E5C-8EDE-9B47EECFE31F}" srcOrd="1" destOrd="0" parTransId="{5ECA648E-6F63-4D03-B9D9-61A2F1833A8E}" sibTransId="{13C2A310-5F72-4B2F-B661-EBA1DF5FDAAE}"/>
    <dgm:cxn modelId="{7A7EAA97-5597-4B99-8FC4-75F6CE38207B}" type="presOf" srcId="{8A48314D-58DF-4CFE-BCAD-B88D5249DEBE}" destId="{9992247C-5071-4DAC-905A-ACDF7CF8BCF1}" srcOrd="0" destOrd="0" presId="urn:microsoft.com/office/officeart/2005/8/layout/process1"/>
    <dgm:cxn modelId="{DF63089B-C594-4076-B872-04DC7169F331}" type="presOf" srcId="{ED38F7A2-A8A2-43BD-8E12-918314E20F93}" destId="{A2F3FFEB-6F12-4324-8F28-9D5D6DC1AB7D}" srcOrd="1" destOrd="0" presId="urn:microsoft.com/office/officeart/2005/8/layout/process1"/>
    <dgm:cxn modelId="{523728B3-4928-4573-8BBB-63C9870049CD}" type="presOf" srcId="{5017C5D5-ABCC-4500-A66B-A2F7B0894678}" destId="{BC4B3045-6E3E-484E-B63D-865471C59318}" srcOrd="0" destOrd="0" presId="urn:microsoft.com/office/officeart/2005/8/layout/process1"/>
    <dgm:cxn modelId="{71ADEECC-2AB8-4949-8D37-08B6E3C9F8C9}" type="presOf" srcId="{F4EF0825-94B6-4452-8756-0C78008703DC}" destId="{AC1D930A-12A5-456B-B3AA-BBC26416C3AE}" srcOrd="1" destOrd="0" presId="urn:microsoft.com/office/officeart/2005/8/layout/process1"/>
    <dgm:cxn modelId="{9D0EEBD5-EA7C-416C-A48B-627BC3A3F5FE}" srcId="{8A48314D-58DF-4CFE-BCAD-B88D5249DEBE}" destId="{5D26595F-216D-4A9A-B816-98BAD71783AF}" srcOrd="3" destOrd="0" parTransId="{DB2C143F-DC3C-425F-85F6-EE04B9AE3FD9}" sibTransId="{C11FA9CA-5FD1-4A77-8EB1-2B5CF9F14E88}"/>
    <dgm:cxn modelId="{41D686FA-27E3-4252-B52C-38E7F6C37200}" type="presOf" srcId="{13C2A310-5F72-4B2F-B661-EBA1DF5FDAAE}" destId="{27DC71A9-1F03-4D62-85F5-E4F2812F0664}" srcOrd="0" destOrd="0" presId="urn:microsoft.com/office/officeart/2005/8/layout/process1"/>
    <dgm:cxn modelId="{6368A03B-A842-4D65-B9F2-A87AF6016BDF}" type="presParOf" srcId="{9992247C-5071-4DAC-905A-ACDF7CF8BCF1}" destId="{BC4B3045-6E3E-484E-B63D-865471C59318}" srcOrd="0" destOrd="0" presId="urn:microsoft.com/office/officeart/2005/8/layout/process1"/>
    <dgm:cxn modelId="{8410BC3B-0C14-47E5-A68A-BF2CE82F9464}" type="presParOf" srcId="{9992247C-5071-4DAC-905A-ACDF7CF8BCF1}" destId="{A913DBC2-602B-4D2A-B35A-FC3EE0A63320}" srcOrd="1" destOrd="0" presId="urn:microsoft.com/office/officeart/2005/8/layout/process1"/>
    <dgm:cxn modelId="{FBB85638-0C54-4258-8629-3E4610F795FA}" type="presParOf" srcId="{A913DBC2-602B-4D2A-B35A-FC3EE0A63320}" destId="{AC1D930A-12A5-456B-B3AA-BBC26416C3AE}" srcOrd="0" destOrd="0" presId="urn:microsoft.com/office/officeart/2005/8/layout/process1"/>
    <dgm:cxn modelId="{9D51B32B-77BC-45ED-96DF-A1B793B953E1}" type="presParOf" srcId="{9992247C-5071-4DAC-905A-ACDF7CF8BCF1}" destId="{1D710E91-7A88-4F62-8713-E26D3E8DA0EE}" srcOrd="2" destOrd="0" presId="urn:microsoft.com/office/officeart/2005/8/layout/process1"/>
    <dgm:cxn modelId="{A09B6D97-C594-40E0-8D0A-FA8B761E2C6C}" type="presParOf" srcId="{9992247C-5071-4DAC-905A-ACDF7CF8BCF1}" destId="{27DC71A9-1F03-4D62-85F5-E4F2812F0664}" srcOrd="3" destOrd="0" presId="urn:microsoft.com/office/officeart/2005/8/layout/process1"/>
    <dgm:cxn modelId="{1A0078EC-53EF-4796-98D4-B7CBB51AC521}" type="presParOf" srcId="{27DC71A9-1F03-4D62-85F5-E4F2812F0664}" destId="{56FAF81F-31D7-4518-AFA5-45D649B7EE5E}" srcOrd="0" destOrd="0" presId="urn:microsoft.com/office/officeart/2005/8/layout/process1"/>
    <dgm:cxn modelId="{E4968C11-2BDE-4AE8-BCC6-B4C57289456A}" type="presParOf" srcId="{9992247C-5071-4DAC-905A-ACDF7CF8BCF1}" destId="{CEEE8027-64F7-40F8-8281-82D5706B63B2}" srcOrd="4" destOrd="0" presId="urn:microsoft.com/office/officeart/2005/8/layout/process1"/>
    <dgm:cxn modelId="{DE41F6BE-528C-4B1C-B978-FDAB5AB67A75}" type="presParOf" srcId="{9992247C-5071-4DAC-905A-ACDF7CF8BCF1}" destId="{A2845121-46AB-44C1-B7B0-D678C6733CC7}" srcOrd="5" destOrd="0" presId="urn:microsoft.com/office/officeart/2005/8/layout/process1"/>
    <dgm:cxn modelId="{6A846A54-9FBE-4EB7-9290-7A502A69746D}" type="presParOf" srcId="{A2845121-46AB-44C1-B7B0-D678C6733CC7}" destId="{A2F3FFEB-6F12-4324-8F28-9D5D6DC1AB7D}" srcOrd="0" destOrd="0" presId="urn:microsoft.com/office/officeart/2005/8/layout/process1"/>
    <dgm:cxn modelId="{C0F0094A-CE52-440A-A05E-688029E517BC}" type="presParOf" srcId="{9992247C-5071-4DAC-905A-ACDF7CF8BCF1}" destId="{277F05E7-BEC2-4365-AE7A-0B0AE9A794A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B3045-6E3E-484E-B63D-865471C59318}">
      <dsp:nvSpPr>
        <dsp:cNvPr id="0" name=""/>
        <dsp:cNvSpPr/>
      </dsp:nvSpPr>
      <dsp:spPr>
        <a:xfrm>
          <a:off x="3796" y="581524"/>
          <a:ext cx="1659919" cy="995951"/>
        </a:xfrm>
        <a:prstGeom prst="roundRect">
          <a:avLst>
            <a:gd name="adj" fmla="val 10000"/>
          </a:avLst>
        </a:prstGeom>
        <a:solidFill>
          <a:srgbClr val="00A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DE" sz="1600" kern="1200" dirty="0"/>
            <a:t>Implementation Plan</a:t>
          </a:r>
        </a:p>
      </dsp:txBody>
      <dsp:txXfrm>
        <a:off x="32966" y="610694"/>
        <a:ext cx="1601579" cy="937611"/>
      </dsp:txXfrm>
    </dsp:sp>
    <dsp:sp modelId="{A913DBC2-602B-4D2A-B35A-FC3EE0A63320}">
      <dsp:nvSpPr>
        <dsp:cNvPr id="0" name=""/>
        <dsp:cNvSpPr/>
      </dsp:nvSpPr>
      <dsp:spPr>
        <a:xfrm>
          <a:off x="1829708" y="873669"/>
          <a:ext cx="351902" cy="411660"/>
        </a:xfrm>
        <a:prstGeom prst="rightArrow">
          <a:avLst>
            <a:gd name="adj1" fmla="val 60000"/>
            <a:gd name="adj2" fmla="val 50000"/>
          </a:avLst>
        </a:prstGeom>
        <a:solidFill>
          <a:srgbClr val="46464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DE" sz="1300" kern="1200"/>
        </a:p>
      </dsp:txBody>
      <dsp:txXfrm>
        <a:off x="1829708" y="956001"/>
        <a:ext cx="246331" cy="246996"/>
      </dsp:txXfrm>
    </dsp:sp>
    <dsp:sp modelId="{1D710E91-7A88-4F62-8713-E26D3E8DA0EE}">
      <dsp:nvSpPr>
        <dsp:cNvPr id="0" name=""/>
        <dsp:cNvSpPr/>
      </dsp:nvSpPr>
      <dsp:spPr>
        <a:xfrm>
          <a:off x="2327683" y="581524"/>
          <a:ext cx="1659919" cy="995951"/>
        </a:xfrm>
        <a:prstGeom prst="roundRect">
          <a:avLst>
            <a:gd name="adj" fmla="val 10000"/>
          </a:avLst>
        </a:prstGeom>
        <a:solidFill>
          <a:srgbClr val="00A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DE" sz="1600" kern="1200" dirty="0"/>
            <a:t>Customization Concept</a:t>
          </a:r>
        </a:p>
      </dsp:txBody>
      <dsp:txXfrm>
        <a:off x="2356853" y="610694"/>
        <a:ext cx="1601579" cy="937611"/>
      </dsp:txXfrm>
    </dsp:sp>
    <dsp:sp modelId="{27DC71A9-1F03-4D62-85F5-E4F2812F0664}">
      <dsp:nvSpPr>
        <dsp:cNvPr id="0" name=""/>
        <dsp:cNvSpPr/>
      </dsp:nvSpPr>
      <dsp:spPr>
        <a:xfrm>
          <a:off x="4153595" y="873669"/>
          <a:ext cx="351902" cy="411660"/>
        </a:xfrm>
        <a:prstGeom prst="rightArrow">
          <a:avLst>
            <a:gd name="adj1" fmla="val 60000"/>
            <a:gd name="adj2" fmla="val 50000"/>
          </a:avLst>
        </a:prstGeom>
        <a:solidFill>
          <a:srgbClr val="46464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DE" sz="1300" kern="1200"/>
        </a:p>
      </dsp:txBody>
      <dsp:txXfrm>
        <a:off x="4153595" y="956001"/>
        <a:ext cx="246331" cy="246996"/>
      </dsp:txXfrm>
    </dsp:sp>
    <dsp:sp modelId="{CEEE8027-64F7-40F8-8281-82D5706B63B2}">
      <dsp:nvSpPr>
        <dsp:cNvPr id="0" name=""/>
        <dsp:cNvSpPr/>
      </dsp:nvSpPr>
      <dsp:spPr>
        <a:xfrm>
          <a:off x="4651571" y="581524"/>
          <a:ext cx="1659919" cy="995951"/>
        </a:xfrm>
        <a:prstGeom prst="roundRect">
          <a:avLst>
            <a:gd name="adj" fmla="val 10000"/>
          </a:avLst>
        </a:prstGeom>
        <a:solidFill>
          <a:srgbClr val="00A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DE" sz="1600" kern="1200" dirty="0"/>
            <a:t>Technical Review</a:t>
          </a:r>
        </a:p>
      </dsp:txBody>
      <dsp:txXfrm>
        <a:off x="4680741" y="610694"/>
        <a:ext cx="1601579" cy="937611"/>
      </dsp:txXfrm>
    </dsp:sp>
    <dsp:sp modelId="{A2845121-46AB-44C1-B7B0-D678C6733CC7}">
      <dsp:nvSpPr>
        <dsp:cNvPr id="0" name=""/>
        <dsp:cNvSpPr/>
      </dsp:nvSpPr>
      <dsp:spPr>
        <a:xfrm>
          <a:off x="6477482" y="873669"/>
          <a:ext cx="351902" cy="411660"/>
        </a:xfrm>
        <a:prstGeom prst="rightArrow">
          <a:avLst>
            <a:gd name="adj1" fmla="val 60000"/>
            <a:gd name="adj2" fmla="val 50000"/>
          </a:avLst>
        </a:prstGeom>
        <a:solidFill>
          <a:srgbClr val="46464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DE" sz="1300" kern="1200"/>
        </a:p>
      </dsp:txBody>
      <dsp:txXfrm>
        <a:off x="6477482" y="956001"/>
        <a:ext cx="246331" cy="246996"/>
      </dsp:txXfrm>
    </dsp:sp>
    <dsp:sp modelId="{277F05E7-BEC2-4365-AE7A-0B0AE9A794A5}">
      <dsp:nvSpPr>
        <dsp:cNvPr id="0" name=""/>
        <dsp:cNvSpPr/>
      </dsp:nvSpPr>
      <dsp:spPr>
        <a:xfrm>
          <a:off x="6975458" y="581524"/>
          <a:ext cx="1659919" cy="995951"/>
        </a:xfrm>
        <a:prstGeom prst="roundRect">
          <a:avLst>
            <a:gd name="adj" fmla="val 10000"/>
          </a:avLst>
        </a:prstGeom>
        <a:solidFill>
          <a:srgbClr val="00A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DE" sz="1600" kern="1200" dirty="0"/>
            <a:t>Usability Review</a:t>
          </a:r>
        </a:p>
      </dsp:txBody>
      <dsp:txXfrm>
        <a:off x="7004628" y="610694"/>
        <a:ext cx="1601579" cy="9376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07.12.2020</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26.001"/>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5 0,'0'0</inkml:trace>
  <inkml:trace contextRef="#ctx0" brushRef="#br0" timeOffset="1536.24">0 0,'1'0,"0"0</inkml:trace>
  <inkml:trace contextRef="#ctx0" brushRef="#br0" timeOffset="4768.72">5 0,'0'0</inkml:trace>
  <inkml:trace contextRef="#ctx0" brushRef="#br0" timeOffset="6319.8">11 0,'0'0</inkml:trace>
  <inkml:trace contextRef="#ctx0" brushRef="#br0" timeOffset="8205.29">16 11,'0'0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26.001"/>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5 0,'0'0</inkml:trace>
  <inkml:trace contextRef="#ctx0" brushRef="#br0" timeOffset="1536.24">0 0,'1'0,"0"0</inkml:trace>
  <inkml:trace contextRef="#ctx0" brushRef="#br0" timeOffset="4768.72">5 0,'0'0</inkml:trace>
  <inkml:trace contextRef="#ctx0" brushRef="#br0" timeOffset="6319.8">11 0,'0'0</inkml:trace>
  <inkml:trace contextRef="#ctx0" brushRef="#br0" timeOffset="8205.29">16 11,'0'0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07.12.2020</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1.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2.xml"/><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3.xml"/><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en-US"/>
              <a:t>Click to edit Master title style</a:t>
            </a:r>
            <a:endParaRPr lang="de-DE" dirty="0"/>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raining Servic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Tisch, Person, drinnen, Personen enthält.&#10;&#10;Automatisch generierte Beschreibung">
            <a:extLst>
              <a:ext uri="{FF2B5EF4-FFF2-40B4-BE49-F238E27FC236}">
                <a16:creationId xmlns:a16="http://schemas.microsoft.com/office/drawing/2014/main" id="{A938A8FC-3E4E-4745-8EE6-184340427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0"/>
            <a:ext cx="4572000" cy="5715000"/>
          </a:xfrm>
          <a:prstGeom prst="rect">
            <a:avLst/>
          </a:prstGeom>
        </p:spPr>
      </p:pic>
    </p:spTree>
    <p:extLst>
      <p:ext uri="{BB962C8B-B14F-4D97-AF65-F5344CB8AC3E}">
        <p14:creationId xmlns:p14="http://schemas.microsoft.com/office/powerpoint/2010/main" val="11221279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raining Service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9" name="Grafik 8" descr="Ein Bild, das Person, Tisch, drinnen, Personen enthält.&#10;&#10;Automatisch generierte Beschreibung">
            <a:extLst>
              <a:ext uri="{FF2B5EF4-FFF2-40B4-BE49-F238E27FC236}">
                <a16:creationId xmlns:a16="http://schemas.microsoft.com/office/drawing/2014/main" id="{F0781392-7F23-4379-9868-AFF2918B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2000" y="0"/>
            <a:ext cx="6013704" cy="5715000"/>
          </a:xfrm>
          <a:prstGeom prst="rect">
            <a:avLst/>
          </a:prstGeom>
        </p:spPr>
      </p:pic>
    </p:spTree>
    <p:extLst>
      <p:ext uri="{BB962C8B-B14F-4D97-AF65-F5344CB8AC3E}">
        <p14:creationId xmlns:p14="http://schemas.microsoft.com/office/powerpoint/2010/main" val="375935232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raining Service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Tisch, drinnen, Person, Fenster enthält.&#10;&#10;Automatisch generierte Beschreibung">
            <a:extLst>
              <a:ext uri="{FF2B5EF4-FFF2-40B4-BE49-F238E27FC236}">
                <a16:creationId xmlns:a16="http://schemas.microsoft.com/office/drawing/2014/main" id="{824AC478-EA58-4C2B-811A-8992746204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2000" y="0"/>
            <a:ext cx="3133344" cy="5715000"/>
          </a:xfrm>
          <a:prstGeom prst="rect">
            <a:avLst/>
          </a:prstGeom>
        </p:spPr>
      </p:pic>
    </p:spTree>
    <p:extLst>
      <p:ext uri="{BB962C8B-B14F-4D97-AF65-F5344CB8AC3E}">
        <p14:creationId xmlns:p14="http://schemas.microsoft.com/office/powerpoint/2010/main" val="131125486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raining Service 50:50">
    <p:spTree>
      <p:nvGrpSpPr>
        <p:cNvPr id="1" name=""/>
        <p:cNvGrpSpPr/>
        <p:nvPr/>
      </p:nvGrpSpPr>
      <p:grpSpPr>
        <a:xfrm>
          <a:off x="0" y="0"/>
          <a:ext cx="0" cy="0"/>
          <a:chOff x="0" y="0"/>
          <a:chExt cx="0" cy="0"/>
        </a:xfrm>
      </p:grpSpPr>
      <p:pic>
        <p:nvPicPr>
          <p:cNvPr id="6" name="Grafik 5" descr="Ein Bild, das Person, drinnen, Mann, sitzend enthält.&#10;&#10;Automatisch generierte Beschreibung">
            <a:extLst>
              <a:ext uri="{FF2B5EF4-FFF2-40B4-BE49-F238E27FC236}">
                <a16:creationId xmlns:a16="http://schemas.microsoft.com/office/drawing/2014/main" id="{78DB38EF-996D-4111-B33F-10CE312D95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852928"/>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8459119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raining Service 1:1 flexibl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60000" y="1044000"/>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9" name="Inhaltsplatzhalter 2">
            <a:extLst>
              <a:ext uri="{FF2B5EF4-FFF2-40B4-BE49-F238E27FC236}">
                <a16:creationId xmlns:a16="http://schemas.microsoft.com/office/drawing/2014/main" id="{E0D8C26A-33CE-47A4-9383-F8DF0BF2DBF4}"/>
              </a:ext>
            </a:extLst>
          </p:cNvPr>
          <p:cNvSpPr>
            <a:spLocks noGrp="1"/>
          </p:cNvSpPr>
          <p:nvPr>
            <p:ph idx="11" hasCustomPrompt="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FontTx/>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FontTx/>
              <a:buNone/>
              <a:defRPr sz="1200" baseline="0"/>
            </a:lvl4pPr>
            <a:lvl5pPr marL="0" indent="0">
              <a:lnSpc>
                <a:spcPct val="100000"/>
              </a:lnSpc>
              <a:spcBef>
                <a:spcPts val="100"/>
              </a:spcBef>
              <a:spcAft>
                <a:spcPts val="100"/>
              </a:spcAft>
              <a:buNone/>
              <a:defRPr sz="1050" baseline="0"/>
            </a:lvl5pPr>
          </a:lstStyle>
          <a:p>
            <a:pPr lvl="0"/>
            <a:r>
              <a:rPr lang="de-DE"/>
              <a:t>Mastertext bearbeiten</a:t>
            </a:r>
          </a:p>
          <a:p>
            <a:pPr lvl="1"/>
            <a:r>
              <a:rPr lang="de-DE"/>
              <a:t>Mastertextformat bearbeiten</a:t>
            </a:r>
          </a:p>
          <a:p>
            <a:pPr lvl="2"/>
            <a:r>
              <a:rPr lang="de-DE"/>
              <a:t>Mastertext bearbeiten</a:t>
            </a:r>
          </a:p>
          <a:p>
            <a:pPr lvl="3"/>
            <a:r>
              <a:rPr lang="de-DE" sz="1200"/>
              <a:t>Mastertext bearbeiten</a:t>
            </a:r>
          </a:p>
          <a:p>
            <a:pPr lvl="4"/>
            <a:r>
              <a:rPr lang="de-DE"/>
              <a:t>Mastertext bearbeiten</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977BB131-DEBB-4ABB-8AB8-203A2B2E9171}"/>
                  </a:ext>
                </a:extLst>
              </p14:cNvPr>
              <p14:cNvContentPartPr/>
              <p14:nvPr userDrawn="1"/>
            </p14:nvContentPartPr>
            <p14:xfrm>
              <a:off x="8590665" y="1799164"/>
              <a:ext cx="6120" cy="4320"/>
            </p14:xfrm>
          </p:contentPart>
        </mc:Choice>
        <mc:Fallback xmlns="">
          <p:pic>
            <p:nvPicPr>
              <p:cNvPr id="15" name="Ink 14">
                <a:extLst>
                  <a:ext uri="{FF2B5EF4-FFF2-40B4-BE49-F238E27FC236}">
                    <a16:creationId xmlns:a16="http://schemas.microsoft.com/office/drawing/2014/main" id="{977BB131-DEBB-4ABB-8AB8-203A2B2E9171}"/>
                  </a:ext>
                </a:extLst>
              </p:cNvPr>
              <p:cNvPicPr/>
              <p:nvPr/>
            </p:nvPicPr>
            <p:blipFill>
              <a:blip r:embed="rId3"/>
              <a:stretch>
                <a:fillRect/>
              </a:stretch>
            </p:blipFill>
            <p:spPr>
              <a:xfrm>
                <a:off x="8586345" y="1794844"/>
                <a:ext cx="14760" cy="12960"/>
              </a:xfrm>
              <a:prstGeom prst="rect">
                <a:avLst/>
              </a:prstGeom>
            </p:spPr>
          </p:pic>
        </mc:Fallback>
      </mc:AlternateContent>
      <p:sp>
        <p:nvSpPr>
          <p:cNvPr id="6" name="Bildplatzhalter 5">
            <a:extLst>
              <a:ext uri="{FF2B5EF4-FFF2-40B4-BE49-F238E27FC236}">
                <a16:creationId xmlns:a16="http://schemas.microsoft.com/office/drawing/2014/main" id="{BDC6399F-F759-4C0A-B7DE-E98B10187BA6}"/>
              </a:ext>
            </a:extLst>
          </p:cNvPr>
          <p:cNvSpPr>
            <a:spLocks noGrp="1"/>
          </p:cNvSpPr>
          <p:nvPr>
            <p:ph type="pic" sz="quarter" idx="12"/>
          </p:nvPr>
        </p:nvSpPr>
        <p:spPr>
          <a:xfrm>
            <a:off x="4572000" y="0"/>
            <a:ext cx="4572000" cy="5716800"/>
          </a:xfrm>
          <a:noFill/>
          <a:ln>
            <a:noFill/>
          </a:ln>
        </p:spPr>
        <p:txBody>
          <a:bodyPr anchor="ctr">
            <a:normAutofit/>
          </a:bodyPr>
          <a:lstStyle>
            <a:lvl1pPr marL="0" indent="0" algn="ctr">
              <a:buNone/>
              <a:defRPr sz="2400"/>
            </a:lvl1pPr>
          </a:lstStyle>
          <a:p>
            <a:endParaRPr lang="de-DE"/>
          </a:p>
        </p:txBody>
      </p:sp>
    </p:spTree>
    <p:extLst>
      <p:ext uri="{BB962C8B-B14F-4D97-AF65-F5344CB8AC3E}">
        <p14:creationId xmlns:p14="http://schemas.microsoft.com/office/powerpoint/2010/main" val="354639221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ex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52000"/>
            <a:ext cx="2700000" cy="5220000"/>
          </a:xfrm>
        </p:spPr>
        <p:txBody>
          <a:bodyPr lIns="0" tIns="36000" rIns="72000" bIns="3600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3312000" y="252000"/>
            <a:ext cx="5580000" cy="5220000"/>
          </a:xfrm>
        </p:spPr>
        <p:txBody>
          <a:bodyPr lIns="0" tIns="36000" rIns="0" bIns="36000" anchor="ctr">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a:cxnSpLocks/>
          </p:cNvCxnSpPr>
          <p:nvPr userDrawn="1"/>
        </p:nvCxnSpPr>
        <p:spPr>
          <a:xfrm>
            <a:off x="3132000" y="251999"/>
            <a:ext cx="0" cy="52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65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en-US"/>
              <a:t>Click to edit Master title style</a:t>
            </a:r>
            <a:endParaRPr lang="de-DE"/>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raining Servic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Tisch, Person, drinnen, Personen enthält.&#10;&#10;Automatisch generierte Beschreibung">
            <a:extLst>
              <a:ext uri="{FF2B5EF4-FFF2-40B4-BE49-F238E27FC236}">
                <a16:creationId xmlns:a16="http://schemas.microsoft.com/office/drawing/2014/main" id="{A938A8FC-3E4E-4745-8EE6-184340427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0"/>
            <a:ext cx="4572000" cy="5715000"/>
          </a:xfrm>
          <a:prstGeom prst="rect">
            <a:avLst/>
          </a:prstGeom>
        </p:spPr>
      </p:pic>
    </p:spTree>
    <p:extLst>
      <p:ext uri="{BB962C8B-B14F-4D97-AF65-F5344CB8AC3E}">
        <p14:creationId xmlns:p14="http://schemas.microsoft.com/office/powerpoint/2010/main" val="21149280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raining Service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9" name="Grafik 8" descr="Ein Bild, das Person, Tisch, drinnen, Personen enthält.&#10;&#10;Automatisch generierte Beschreibung">
            <a:extLst>
              <a:ext uri="{FF2B5EF4-FFF2-40B4-BE49-F238E27FC236}">
                <a16:creationId xmlns:a16="http://schemas.microsoft.com/office/drawing/2014/main" id="{F0781392-7F23-4379-9868-AFF2918B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2000" y="0"/>
            <a:ext cx="6013704" cy="5715000"/>
          </a:xfrm>
          <a:prstGeom prst="rect">
            <a:avLst/>
          </a:prstGeom>
        </p:spPr>
      </p:pic>
    </p:spTree>
    <p:extLst>
      <p:ext uri="{BB962C8B-B14F-4D97-AF65-F5344CB8AC3E}">
        <p14:creationId xmlns:p14="http://schemas.microsoft.com/office/powerpoint/2010/main" val="127844220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raining Service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Tisch, drinnen, Person, Fenster enthält.&#10;&#10;Automatisch generierte Beschreibung">
            <a:extLst>
              <a:ext uri="{FF2B5EF4-FFF2-40B4-BE49-F238E27FC236}">
                <a16:creationId xmlns:a16="http://schemas.microsoft.com/office/drawing/2014/main" id="{824AC478-EA58-4C2B-811A-8992746204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2000" y="0"/>
            <a:ext cx="3133344" cy="5715000"/>
          </a:xfrm>
          <a:prstGeom prst="rect">
            <a:avLst/>
          </a:prstGeom>
        </p:spPr>
      </p:pic>
    </p:spTree>
    <p:extLst>
      <p:ext uri="{BB962C8B-B14F-4D97-AF65-F5344CB8AC3E}">
        <p14:creationId xmlns:p14="http://schemas.microsoft.com/office/powerpoint/2010/main" val="97356262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USP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Person, drinnen, sitzend, Tisch enthält.&#10;&#10;Automatisch generierte Beschreibung">
            <a:extLst>
              <a:ext uri="{FF2B5EF4-FFF2-40B4-BE49-F238E27FC236}">
                <a16:creationId xmlns:a16="http://schemas.microsoft.com/office/drawing/2014/main" id="{0E70B297-76D4-4ADF-AB2C-7E981151C6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2000" y="0"/>
            <a:ext cx="6013704" cy="5715000"/>
          </a:xfrm>
          <a:prstGeom prst="rect">
            <a:avLst/>
          </a:prstGeom>
        </p:spPr>
      </p:pic>
    </p:spTree>
    <p:extLst>
      <p:ext uri="{BB962C8B-B14F-4D97-AF65-F5344CB8AC3E}">
        <p14:creationId xmlns:p14="http://schemas.microsoft.com/office/powerpoint/2010/main" val="3712292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USP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5" name="Grafik 4" descr="Ein Bild, das drinnen, Person, Tisch, sitzend enthält.&#10;&#10;Automatisch generierte Beschreibung">
            <a:extLst>
              <a:ext uri="{FF2B5EF4-FFF2-40B4-BE49-F238E27FC236}">
                <a16:creationId xmlns:a16="http://schemas.microsoft.com/office/drawing/2014/main" id="{1363EE30-BBAE-4D3F-9175-A07F7DC4A2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0"/>
            <a:ext cx="4572000" cy="5715000"/>
          </a:xfrm>
          <a:prstGeom prst="rect">
            <a:avLst/>
          </a:prstGeom>
        </p:spPr>
      </p:pic>
    </p:spTree>
    <p:extLst>
      <p:ext uri="{BB962C8B-B14F-4D97-AF65-F5344CB8AC3E}">
        <p14:creationId xmlns:p14="http://schemas.microsoft.com/office/powerpoint/2010/main" val="135933271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USP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588224" y="1165312"/>
            <a:ext cx="2375812"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drinnen, Mann, Tisch, Essen enthält.&#10;&#10;Automatisch generierte Beschreibung">
            <a:extLst>
              <a:ext uri="{FF2B5EF4-FFF2-40B4-BE49-F238E27FC236}">
                <a16:creationId xmlns:a16="http://schemas.microsoft.com/office/drawing/2014/main" id="{DBD78169-FC2A-4F9A-974B-E88518FEED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2000" y="0"/>
            <a:ext cx="3133344" cy="5715000"/>
          </a:xfrm>
          <a:prstGeom prst="rect">
            <a:avLst/>
          </a:prstGeom>
        </p:spPr>
      </p:pic>
    </p:spTree>
    <p:extLst>
      <p:ext uri="{BB962C8B-B14F-4D97-AF65-F5344CB8AC3E}">
        <p14:creationId xmlns:p14="http://schemas.microsoft.com/office/powerpoint/2010/main" val="301675347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Key Image 1:1">
    <p:spTree>
      <p:nvGrpSpPr>
        <p:cNvPr id="1" name=""/>
        <p:cNvGrpSpPr/>
        <p:nvPr/>
      </p:nvGrpSpPr>
      <p:grpSpPr>
        <a:xfrm>
          <a:off x="0" y="0"/>
          <a:ext cx="0" cy="0"/>
          <a:chOff x="0" y="0"/>
          <a:chExt cx="0" cy="0"/>
        </a:xfrm>
      </p:grpSpPr>
      <p:pic>
        <p:nvPicPr>
          <p:cNvPr id="9" name="Grafik 8" descr="Ein Bild, das Tisch, Person, sitzend, Laptop enthält.&#10;&#10;Automatisch generierte Beschreibung">
            <a:extLst>
              <a:ext uri="{FF2B5EF4-FFF2-40B4-BE49-F238E27FC236}">
                <a16:creationId xmlns:a16="http://schemas.microsoft.com/office/drawing/2014/main" id="{87C9863B-BA97-4C28-8D11-186B89C3CC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0043" y="0"/>
            <a:ext cx="4572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571301"/>
          </a:xfrm>
          <a:prstGeom prst="rect">
            <a:avLst/>
          </a:prstGeom>
          <a:noFill/>
          <a:ln>
            <a:noFill/>
          </a:ln>
        </p:spPr>
        <p:txBody>
          <a:bodyPr wrap="square" lIns="0" tIns="36000" rIns="0" bIns="36000" anchor="b">
            <a:spAutoFit/>
          </a:bodyPr>
          <a:lstStyle>
            <a:lvl1pPr algn="l">
              <a:defRPr sz="3600">
                <a:solidFill>
                  <a:srgbClr val="00A500"/>
                </a:solidFill>
              </a:defRPr>
            </a:lvl1pPr>
          </a:lstStyle>
          <a:p>
            <a:r>
              <a:rPr lang="de-DE"/>
              <a:t>Mastertitelformat</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0043" y="5436000"/>
            <a:ext cx="4572000" cy="252000"/>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86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Tree>
    <p:extLst>
      <p:ext uri="{BB962C8B-B14F-4D97-AF65-F5344CB8AC3E}">
        <p14:creationId xmlns:p14="http://schemas.microsoft.com/office/powerpoint/2010/main" val="7160033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Key  Imag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571301"/>
          </a:xfrm>
          <a:prstGeom prst="rect">
            <a:avLst/>
          </a:prstGeom>
          <a:noFill/>
          <a:ln>
            <a:noFill/>
          </a:ln>
        </p:spPr>
        <p:txBody>
          <a:bodyPr wrap="square" lIns="0" tIns="36000" rIns="0" bIns="36000" anchor="b">
            <a:spAutoFit/>
          </a:bodyPr>
          <a:lstStyle>
            <a:lvl1pPr algn="l">
              <a:defRPr sz="3600">
                <a:solidFill>
                  <a:srgbClr val="00A500"/>
                </a:solidFill>
              </a:defRPr>
            </a:lvl1pPr>
          </a:lstStyle>
          <a:p>
            <a:r>
              <a:rPr lang="de-DE"/>
              <a:t>Mastertitelformat</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0043" y="5436000"/>
            <a:ext cx="4572000" cy="252000"/>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86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Bildplatzhalter 4">
            <a:extLst>
              <a:ext uri="{FF2B5EF4-FFF2-40B4-BE49-F238E27FC236}">
                <a16:creationId xmlns:a16="http://schemas.microsoft.com/office/drawing/2014/main" id="{85D2CCE6-5752-4DD5-BF68-34866CDBEB37}"/>
              </a:ext>
            </a:extLst>
          </p:cNvPr>
          <p:cNvSpPr>
            <a:spLocks noGrp="1"/>
          </p:cNvSpPr>
          <p:nvPr>
            <p:ph type="pic" sz="quarter" idx="12"/>
          </p:nvPr>
        </p:nvSpPr>
        <p:spPr>
          <a:xfrm>
            <a:off x="4572000" y="0"/>
            <a:ext cx="4572000" cy="5716800"/>
          </a:xfrm>
        </p:spPr>
        <p:txBody>
          <a:bodyPr/>
          <a:lstStyle>
            <a:lvl1pPr marL="0" indent="0">
              <a:buNone/>
              <a:defRPr>
                <a:solidFill>
                  <a:srgbClr val="FF0000"/>
                </a:solidFill>
              </a:defRPr>
            </a:lvl1pPr>
          </a:lstStyle>
          <a:p>
            <a:endParaRPr lang="de-DE"/>
          </a:p>
        </p:txBody>
      </p:sp>
    </p:spTree>
    <p:extLst>
      <p:ext uri="{BB962C8B-B14F-4D97-AF65-F5344CB8AC3E}">
        <p14:creationId xmlns:p14="http://schemas.microsoft.com/office/powerpoint/2010/main" val="205276671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raining Service 1:1 flexibl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60000" y="1044000"/>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9" name="Inhaltsplatzhalter 2">
            <a:extLst>
              <a:ext uri="{FF2B5EF4-FFF2-40B4-BE49-F238E27FC236}">
                <a16:creationId xmlns:a16="http://schemas.microsoft.com/office/drawing/2014/main" id="{E0D8C26A-33CE-47A4-9383-F8DF0BF2DBF4}"/>
              </a:ext>
            </a:extLst>
          </p:cNvPr>
          <p:cNvSpPr>
            <a:spLocks noGrp="1"/>
          </p:cNvSpPr>
          <p:nvPr>
            <p:ph idx="11" hasCustomPrompt="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FontTx/>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FontTx/>
              <a:buNone/>
              <a:defRPr sz="1200" baseline="0"/>
            </a:lvl4pPr>
            <a:lvl5pPr marL="0" indent="0">
              <a:lnSpc>
                <a:spcPct val="100000"/>
              </a:lnSpc>
              <a:spcBef>
                <a:spcPts val="100"/>
              </a:spcBef>
              <a:spcAft>
                <a:spcPts val="100"/>
              </a:spcAft>
              <a:buNone/>
              <a:defRPr sz="1050" baseline="0"/>
            </a:lvl5pPr>
          </a:lstStyle>
          <a:p>
            <a:pPr lvl="0"/>
            <a:r>
              <a:rPr lang="de-DE"/>
              <a:t>Mastertext bearbeiten</a:t>
            </a:r>
          </a:p>
          <a:p>
            <a:pPr lvl="1"/>
            <a:r>
              <a:rPr lang="de-DE"/>
              <a:t>Mastertextformat bearbeiten</a:t>
            </a:r>
          </a:p>
          <a:p>
            <a:pPr lvl="2"/>
            <a:r>
              <a:rPr lang="de-DE"/>
              <a:t>Mastertext bearbeiten</a:t>
            </a:r>
          </a:p>
          <a:p>
            <a:pPr lvl="3"/>
            <a:r>
              <a:rPr lang="de-DE" sz="1200"/>
              <a:t>Mastertext bearbeiten</a:t>
            </a:r>
          </a:p>
          <a:p>
            <a:pPr lvl="4"/>
            <a:r>
              <a:rPr lang="de-DE"/>
              <a:t>Mastertext bearbeiten</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977BB131-DEBB-4ABB-8AB8-203A2B2E9171}"/>
                  </a:ext>
                </a:extLst>
              </p14:cNvPr>
              <p14:cNvContentPartPr/>
              <p14:nvPr userDrawn="1"/>
            </p14:nvContentPartPr>
            <p14:xfrm>
              <a:off x="8590665" y="1799164"/>
              <a:ext cx="6120" cy="4320"/>
            </p14:xfrm>
          </p:contentPart>
        </mc:Choice>
        <mc:Fallback xmlns="">
          <p:pic>
            <p:nvPicPr>
              <p:cNvPr id="15" name="Ink 14">
                <a:extLst>
                  <a:ext uri="{FF2B5EF4-FFF2-40B4-BE49-F238E27FC236}">
                    <a16:creationId xmlns:a16="http://schemas.microsoft.com/office/drawing/2014/main" id="{977BB131-DEBB-4ABB-8AB8-203A2B2E9171}"/>
                  </a:ext>
                </a:extLst>
              </p:cNvPr>
              <p:cNvPicPr/>
              <p:nvPr/>
            </p:nvPicPr>
            <p:blipFill>
              <a:blip r:embed="rId3"/>
              <a:stretch>
                <a:fillRect/>
              </a:stretch>
            </p:blipFill>
            <p:spPr>
              <a:xfrm>
                <a:off x="8586345" y="1794844"/>
                <a:ext cx="14760" cy="12960"/>
              </a:xfrm>
              <a:prstGeom prst="rect">
                <a:avLst/>
              </a:prstGeom>
            </p:spPr>
          </p:pic>
        </mc:Fallback>
      </mc:AlternateContent>
      <p:sp>
        <p:nvSpPr>
          <p:cNvPr id="6" name="Bildplatzhalter 5">
            <a:extLst>
              <a:ext uri="{FF2B5EF4-FFF2-40B4-BE49-F238E27FC236}">
                <a16:creationId xmlns:a16="http://schemas.microsoft.com/office/drawing/2014/main" id="{BDC6399F-F759-4C0A-B7DE-E98B10187BA6}"/>
              </a:ext>
            </a:extLst>
          </p:cNvPr>
          <p:cNvSpPr>
            <a:spLocks noGrp="1"/>
          </p:cNvSpPr>
          <p:nvPr>
            <p:ph type="pic" sz="quarter" idx="12"/>
          </p:nvPr>
        </p:nvSpPr>
        <p:spPr>
          <a:xfrm>
            <a:off x="4572000" y="0"/>
            <a:ext cx="4572000" cy="5716800"/>
          </a:xfrm>
          <a:noFill/>
          <a:ln>
            <a:noFill/>
          </a:ln>
        </p:spPr>
        <p:txBody>
          <a:bodyPr anchor="ctr">
            <a:normAutofit/>
          </a:bodyPr>
          <a:lstStyle>
            <a:lvl1pPr marL="0" indent="0" algn="ctr">
              <a:buNone/>
              <a:defRPr sz="2400"/>
            </a:lvl1pPr>
          </a:lstStyle>
          <a:p>
            <a:endParaRPr lang="de-DE"/>
          </a:p>
        </p:txBody>
      </p:sp>
    </p:spTree>
    <p:extLst>
      <p:ext uri="{BB962C8B-B14F-4D97-AF65-F5344CB8AC3E}">
        <p14:creationId xmlns:p14="http://schemas.microsoft.com/office/powerpoint/2010/main" val="8929271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raining Service 50:50">
    <p:spTree>
      <p:nvGrpSpPr>
        <p:cNvPr id="1" name=""/>
        <p:cNvGrpSpPr/>
        <p:nvPr/>
      </p:nvGrpSpPr>
      <p:grpSpPr>
        <a:xfrm>
          <a:off x="0" y="0"/>
          <a:ext cx="0" cy="0"/>
          <a:chOff x="0" y="0"/>
          <a:chExt cx="0" cy="0"/>
        </a:xfrm>
      </p:grpSpPr>
      <p:pic>
        <p:nvPicPr>
          <p:cNvPr id="6" name="Grafik 5" descr="Ein Bild, das Person, drinnen, Mann, sitzend enthält.&#10;&#10;Automatisch generierte Beschreibung">
            <a:extLst>
              <a:ext uri="{FF2B5EF4-FFF2-40B4-BE49-F238E27FC236}">
                <a16:creationId xmlns:a16="http://schemas.microsoft.com/office/drawing/2014/main" id="{78DB38EF-996D-4111-B33F-10CE312D95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852928"/>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58764470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en-US"/>
              <a:t>Click to edit Master title style</a:t>
            </a:r>
            <a:endParaRPr lang="de-DE"/>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nner Horizontical">
    <p:spTree>
      <p:nvGrpSpPr>
        <p:cNvPr id="1" name=""/>
        <p:cNvGrpSpPr/>
        <p:nvPr/>
      </p:nvGrpSpPr>
      <p:grpSpPr>
        <a:xfrm>
          <a:off x="0" y="0"/>
          <a:ext cx="0" cy="0"/>
          <a:chOff x="0" y="0"/>
          <a:chExt cx="0" cy="0"/>
        </a:xfrm>
      </p:grpSpPr>
      <p:pic>
        <p:nvPicPr>
          <p:cNvPr id="5" name="Grafik 4" descr="Ein Bild, das drinnen, Person, Tisch, sitzend enthält.&#10;&#10;Automatisch generierte Beschreibung">
            <a:extLst>
              <a:ext uri="{FF2B5EF4-FFF2-40B4-BE49-F238E27FC236}">
                <a16:creationId xmlns:a16="http://schemas.microsoft.com/office/drawing/2014/main" id="{F5499EC7-8659-4E9E-A832-6BE2C9632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79832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5078616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nner Horizontical text">
    <p:spTree>
      <p:nvGrpSpPr>
        <p:cNvPr id="1" name=""/>
        <p:cNvGrpSpPr/>
        <p:nvPr/>
      </p:nvGrpSpPr>
      <p:grpSpPr>
        <a:xfrm>
          <a:off x="0" y="0"/>
          <a:ext cx="0" cy="0"/>
          <a:chOff x="0" y="0"/>
          <a:chExt cx="0" cy="0"/>
        </a:xfrm>
      </p:grpSpPr>
      <p:pic>
        <p:nvPicPr>
          <p:cNvPr id="5" name="Grafik 4" descr="Ein Bild, das drinnen, Person, Tisch, sitzend enthält.&#10;&#10;Automatisch generierte Beschreibung">
            <a:extLst>
              <a:ext uri="{FF2B5EF4-FFF2-40B4-BE49-F238E27FC236}">
                <a16:creationId xmlns:a16="http://schemas.microsoft.com/office/drawing/2014/main" id="{F5499EC7-8659-4E9E-A832-6BE2C9632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79832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Tree>
    <p:extLst>
      <p:ext uri="{BB962C8B-B14F-4D97-AF65-F5344CB8AC3E}">
        <p14:creationId xmlns:p14="http://schemas.microsoft.com/office/powerpoint/2010/main" val="154275941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nner Horizontical with Picture Footer">
    <p:spTree>
      <p:nvGrpSpPr>
        <p:cNvPr id="1" name=""/>
        <p:cNvGrpSpPr/>
        <p:nvPr/>
      </p:nvGrpSpPr>
      <p:grpSpPr>
        <a:xfrm>
          <a:off x="0" y="0"/>
          <a:ext cx="0" cy="0"/>
          <a:chOff x="0" y="0"/>
          <a:chExt cx="0" cy="0"/>
        </a:xfrm>
      </p:grpSpPr>
      <p:pic>
        <p:nvPicPr>
          <p:cNvPr id="26" name="Grafik 25" descr="Ein Bild, das drinnen, Tisch, sitzend, Essen enthält.&#10;&#10;Automatisch generierte Beschreibung">
            <a:extLst>
              <a:ext uri="{FF2B5EF4-FFF2-40B4-BE49-F238E27FC236}">
                <a16:creationId xmlns:a16="http://schemas.microsoft.com/office/drawing/2014/main" id="{2EF1C9F3-84CC-45F2-B322-2EC7CAE73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27" name="Picture Placeholder 9">
            <a:extLst>
              <a:ext uri="{FF2B5EF4-FFF2-40B4-BE49-F238E27FC236}">
                <a16:creationId xmlns:a16="http://schemas.microsoft.com/office/drawing/2014/main" id="{55C19612-9242-4B18-A198-C3218F1E9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285" t="7632" r="12542" b="7632"/>
          <a:stretch/>
        </p:blipFill>
        <p:spPr>
          <a:xfrm>
            <a:off x="250101" y="4104000"/>
            <a:ext cx="2699999" cy="1199234"/>
          </a:xfrm>
          <a:prstGeom prst="rect">
            <a:avLst/>
          </a:prstGeom>
        </p:spPr>
      </p:pic>
      <p:pic>
        <p:nvPicPr>
          <p:cNvPr id="28" name="Picture Placeholder 11">
            <a:extLst>
              <a:ext uri="{FF2B5EF4-FFF2-40B4-BE49-F238E27FC236}">
                <a16:creationId xmlns:a16="http://schemas.microsoft.com/office/drawing/2014/main" id="{06C0441B-E557-41DC-985F-3881454A799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6" t="926" r="-166" b="32454"/>
          <a:stretch/>
        </p:blipFill>
        <p:spPr>
          <a:xfrm>
            <a:off x="3242575" y="4104000"/>
            <a:ext cx="2700000" cy="1200475"/>
          </a:xfrm>
          <a:prstGeom prst="rect">
            <a:avLst/>
          </a:prstGeom>
        </p:spPr>
      </p:pic>
      <p:pic>
        <p:nvPicPr>
          <p:cNvPr id="29" name="Picture Placeholder 13">
            <a:extLst>
              <a:ext uri="{FF2B5EF4-FFF2-40B4-BE49-F238E27FC236}">
                <a16:creationId xmlns:a16="http://schemas.microsoft.com/office/drawing/2014/main" id="{D972B897-5904-4D5D-8B40-888592D6BC0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11" b="13877"/>
          <a:stretch/>
        </p:blipFill>
        <p:spPr>
          <a:xfrm>
            <a:off x="6192000" y="4104000"/>
            <a:ext cx="2700000" cy="1202186"/>
          </a:xfrm>
          <a:prstGeom prst="rect">
            <a:avLst/>
          </a:prstGeom>
        </p:spPr>
      </p:pic>
    </p:spTree>
    <p:extLst>
      <p:ext uri="{BB962C8B-B14F-4D97-AF65-F5344CB8AC3E}">
        <p14:creationId xmlns:p14="http://schemas.microsoft.com/office/powerpoint/2010/main" val="417331593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nner Horizontical without Picture Footer">
    <p:spTree>
      <p:nvGrpSpPr>
        <p:cNvPr id="1" name=""/>
        <p:cNvGrpSpPr/>
        <p:nvPr/>
      </p:nvGrpSpPr>
      <p:grpSpPr>
        <a:xfrm>
          <a:off x="0" y="0"/>
          <a:ext cx="0" cy="0"/>
          <a:chOff x="0" y="0"/>
          <a:chExt cx="0" cy="0"/>
        </a:xfrm>
      </p:grpSpPr>
      <p:pic>
        <p:nvPicPr>
          <p:cNvPr id="26" name="Grafik 25" descr="Ein Bild, das drinnen, Tisch, sitzend, Essen enthält.&#10;&#10;Automatisch generierte Beschreibung">
            <a:extLst>
              <a:ext uri="{FF2B5EF4-FFF2-40B4-BE49-F238E27FC236}">
                <a16:creationId xmlns:a16="http://schemas.microsoft.com/office/drawing/2014/main" id="{2EF1C9F3-84CC-45F2-B322-2EC7CAE73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9247467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fik 3" descr="Ein Bild, das Zeichnung enthält.&#10;&#10;Automatisch generierte Beschreibung">
            <a:extLst>
              <a:ext uri="{FF2B5EF4-FFF2-40B4-BE49-F238E27FC236}">
                <a16:creationId xmlns:a16="http://schemas.microsoft.com/office/drawing/2014/main" id="{A03C5AB1-F2E3-4125-B8C4-B5AB95AB3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454941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84379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Blue">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Blue">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Blue">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en-US"/>
              <a:t>Click to edit Master title style</a:t>
            </a:r>
            <a:endParaRPr lang="de-DE"/>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3_Blue">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Blue">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5_Blue">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6_Blue">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7_Blue">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8_Blue">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9_Blue">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524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ex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52000"/>
            <a:ext cx="2700000" cy="5220000"/>
          </a:xfrm>
        </p:spPr>
        <p:txBody>
          <a:bodyPr lIns="0" tIns="36000" rIns="72000" bIns="3600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3312000" y="252000"/>
            <a:ext cx="5580000" cy="5220000"/>
          </a:xfrm>
        </p:spPr>
        <p:txBody>
          <a:bodyPr lIns="0" tIns="36000" rIns="0" bIns="36000" anchor="ctr">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a:cxnSpLocks/>
          </p:cNvCxnSpPr>
          <p:nvPr userDrawn="1"/>
        </p:nvCxnSpPr>
        <p:spPr>
          <a:xfrm>
            <a:off x="3132000" y="251999"/>
            <a:ext cx="0" cy="52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767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518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en-US"/>
              <a:t>Click to edit Master title style</a:t>
            </a:r>
            <a:endParaRPr lang="de-DE"/>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e 3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270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6192000" y="792000"/>
            <a:ext cx="270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3096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270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6192000" y="3168000"/>
            <a:ext cx="270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id="{804ED8D0-B196-40B1-BFD4-4E5746EA0D2F}"/>
              </a:ext>
            </a:extLst>
          </p:cNvPr>
          <p:cNvSpPr>
            <a:spLocks noGrp="1"/>
          </p:cNvSpPr>
          <p:nvPr>
            <p:ph idx="13"/>
          </p:nvPr>
        </p:nvSpPr>
        <p:spPr>
          <a:xfrm>
            <a:off x="3204000" y="792000"/>
            <a:ext cx="2736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12" name="Inhaltsplatzhalter 2">
            <a:extLst>
              <a:ext uri="{FF2B5EF4-FFF2-40B4-BE49-F238E27FC236}">
                <a16:creationId xmlns:a16="http://schemas.microsoft.com/office/drawing/2014/main" id="{DFEA3C70-0BE2-4D5A-99C4-ECBA5F28B13D}"/>
              </a:ext>
            </a:extLst>
          </p:cNvPr>
          <p:cNvSpPr>
            <a:spLocks noGrp="1"/>
          </p:cNvSpPr>
          <p:nvPr>
            <p:ph idx="14"/>
          </p:nvPr>
        </p:nvSpPr>
        <p:spPr>
          <a:xfrm>
            <a:off x="3204000" y="3168000"/>
            <a:ext cx="2736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3" name="Gerader Verbinder 12">
            <a:extLst>
              <a:ext uri="{FF2B5EF4-FFF2-40B4-BE49-F238E27FC236}">
                <a16:creationId xmlns:a16="http://schemas.microsoft.com/office/drawing/2014/main" id="{B757DAE4-94B4-4A80-AA8C-75F256DD8048}"/>
              </a:ext>
            </a:extLst>
          </p:cNvPr>
          <p:cNvCxnSpPr>
            <a:cxnSpLocks/>
          </p:cNvCxnSpPr>
          <p:nvPr userDrawn="1"/>
        </p:nvCxnSpPr>
        <p:spPr>
          <a:xfrm>
            <a:off x="6084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68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e 2:1:2 Small middle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3096000" cy="432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5832000" y="792000"/>
            <a:ext cx="3060000" cy="432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3600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id="{804ED8D0-B196-40B1-BFD4-4E5746EA0D2F}"/>
              </a:ext>
            </a:extLst>
          </p:cNvPr>
          <p:cNvSpPr>
            <a:spLocks noGrp="1"/>
          </p:cNvSpPr>
          <p:nvPr>
            <p:ph idx="13"/>
          </p:nvPr>
        </p:nvSpPr>
        <p:spPr>
          <a:xfrm>
            <a:off x="3852000" y="792000"/>
            <a:ext cx="1476000" cy="432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3" name="Gerader Verbinder 12">
            <a:extLst>
              <a:ext uri="{FF2B5EF4-FFF2-40B4-BE49-F238E27FC236}">
                <a16:creationId xmlns:a16="http://schemas.microsoft.com/office/drawing/2014/main" id="{B757DAE4-94B4-4A80-AA8C-75F256DD8048}"/>
              </a:ext>
            </a:extLst>
          </p:cNvPr>
          <p:cNvCxnSpPr>
            <a:cxnSpLocks/>
          </p:cNvCxnSpPr>
          <p:nvPr userDrawn="1"/>
        </p:nvCxnSpPr>
        <p:spPr>
          <a:xfrm>
            <a:off x="5580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157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05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creenshots Standard Posi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824000" y="342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24000" y="4068000"/>
            <a:ext cx="4320000" cy="504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656150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2_Screenshots Standard Posi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824000" y="37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24000" y="4428000"/>
            <a:ext cx="4320000" cy="504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2691700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Screenshots Standard Posi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0" y="342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0" y="4068000"/>
            <a:ext cx="4320000" cy="504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293201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en-US"/>
              <a:t>Click to edit Master title style</a:t>
            </a:r>
            <a:endParaRPr lang="de-DE"/>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Screenshot full P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8B3B18-6CBA-48DF-88DF-E635164598BF}"/>
              </a:ext>
            </a:extLst>
          </p:cNvPr>
          <p:cNvSpPr>
            <a:spLocks noGrp="1"/>
          </p:cNvSpPr>
          <p:nvPr>
            <p:ph type="pic" sz="quarter" idx="10"/>
          </p:nvPr>
        </p:nvSpPr>
        <p:spPr>
          <a:xfrm>
            <a:off x="0" y="0"/>
            <a:ext cx="9144000" cy="5724000"/>
          </a:xfrm>
        </p:spPr>
        <p:txBody>
          <a:bodyPr/>
          <a:lstStyle/>
          <a:p>
            <a:endParaRPr lang="en-DE"/>
          </a:p>
        </p:txBody>
      </p:sp>
    </p:spTree>
    <p:extLst>
      <p:ext uri="{BB962C8B-B14F-4D97-AF65-F5344CB8AC3E}">
        <p14:creationId xmlns:p14="http://schemas.microsoft.com/office/powerpoint/2010/main" val="3141789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fik 3" descr="Ein Bild, das Zeichnung enthält.&#10;&#10;Automatisch generierte Beschreibung">
            <a:extLst>
              <a:ext uri="{FF2B5EF4-FFF2-40B4-BE49-F238E27FC236}">
                <a16:creationId xmlns:a16="http://schemas.microsoft.com/office/drawing/2014/main" id="{A03C5AB1-F2E3-4125-B8C4-B5AB95AB3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46767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fograhic Title hid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chemeClr val="bg1"/>
                </a:solidFill>
              </a:defRPr>
            </a:lvl1pPr>
          </a:lstStyle>
          <a:p>
            <a:r>
              <a:rPr lang="de-DE"/>
              <a:t>Mastertitelformat bearbeiten</a:t>
            </a:r>
          </a:p>
        </p:txBody>
      </p:sp>
    </p:spTree>
    <p:extLst>
      <p:ext uri="{BB962C8B-B14F-4D97-AF65-F5344CB8AC3E}">
        <p14:creationId xmlns:p14="http://schemas.microsoft.com/office/powerpoint/2010/main" val="3985282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Hubdrive Building Key Image">
    <p:spTree>
      <p:nvGrpSpPr>
        <p:cNvPr id="1" name=""/>
        <p:cNvGrpSpPr/>
        <p:nvPr/>
      </p:nvGrpSpPr>
      <p:grpSpPr>
        <a:xfrm>
          <a:off x="0" y="0"/>
          <a:ext cx="0" cy="0"/>
          <a:chOff x="0" y="0"/>
          <a:chExt cx="0" cy="0"/>
        </a:xfrm>
      </p:grpSpPr>
      <p:pic>
        <p:nvPicPr>
          <p:cNvPr id="5" name="Grafik 4" descr="Ein Bild, das Gebäude, draußen, Straße, rot enthält.&#10;&#10;Automatisch generierte Beschreibung">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250119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HR for Dynamics Key Imag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5DF38EE7-49F5-4438-8951-1D0314754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5D9C1A25-EFE4-4065-8532-604AC61633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1653" y="5269768"/>
            <a:ext cx="1580347" cy="297632"/>
          </a:xfrm>
          <a:prstGeom prst="rect">
            <a:avLst/>
          </a:prstGeom>
        </p:spPr>
      </p:pic>
    </p:spTree>
    <p:extLst>
      <p:ext uri="{BB962C8B-B14F-4D97-AF65-F5344CB8AC3E}">
        <p14:creationId xmlns:p14="http://schemas.microsoft.com/office/powerpoint/2010/main" val="1000340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ocial Media Key Image">
    <p:spTree>
      <p:nvGrpSpPr>
        <p:cNvPr id="1" name=""/>
        <p:cNvGrpSpPr/>
        <p:nvPr/>
      </p:nvGrpSpPr>
      <p:grpSpPr>
        <a:xfrm>
          <a:off x="0" y="0"/>
          <a:ext cx="0" cy="0"/>
          <a:chOff x="0" y="0"/>
          <a:chExt cx="0" cy="0"/>
        </a:xfrm>
      </p:grpSpPr>
      <p:pic>
        <p:nvPicPr>
          <p:cNvPr id="8" name="Grafik 7" descr="Ein Bild, das Person, sitzend, Frau, Personen enthält.&#10;&#10;Automatisch generierte Beschreibung">
            <a:extLst>
              <a:ext uri="{FF2B5EF4-FFF2-40B4-BE49-F238E27FC236}">
                <a16:creationId xmlns:a16="http://schemas.microsoft.com/office/drawing/2014/main" id="{93E85DDA-7D45-4B35-84BC-DC5531A762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2CA5B3DF-C05B-4533-9D60-8B889B4769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5" name="Rectangle 2">
            <a:extLst>
              <a:ext uri="{FF2B5EF4-FFF2-40B4-BE49-F238E27FC236}">
                <a16:creationId xmlns:a16="http://schemas.microsoft.com/office/drawing/2014/main" id="{377142A2-A3E2-4C1C-ADB9-2B72D78DBAF7}"/>
              </a:ext>
            </a:extLst>
          </p:cNvPr>
          <p:cNvSpPr/>
          <p:nvPr userDrawn="1"/>
        </p:nvSpPr>
        <p:spPr>
          <a:xfrm>
            <a:off x="0" y="0"/>
            <a:ext cx="9144000" cy="1201316"/>
          </a:xfrm>
          <a:prstGeom prst="rect">
            <a:avLst/>
          </a:prstGeom>
          <a:gradFill>
            <a:gsLst>
              <a:gs pos="0">
                <a:schemeClr val="accent1">
                  <a:lumMod val="5000"/>
                  <a:lumOff val="95000"/>
                </a:schemeClr>
              </a:gs>
              <a:gs pos="74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el 1">
            <a:extLst>
              <a:ext uri="{FF2B5EF4-FFF2-40B4-BE49-F238E27FC236}">
                <a16:creationId xmlns:a16="http://schemas.microsoft.com/office/drawing/2014/main" id="{74AC8E24-C78A-4424-A6CC-04B0A8F69E07}"/>
              </a:ext>
            </a:extLst>
          </p:cNvPr>
          <p:cNvSpPr>
            <a:spLocks noGrp="1"/>
          </p:cNvSpPr>
          <p:nvPr>
            <p:ph type="title"/>
          </p:nvPr>
        </p:nvSpPr>
        <p:spPr>
          <a:xfrm>
            <a:off x="252000" y="36000"/>
            <a:ext cx="8640000" cy="612000"/>
          </a:xfrm>
          <a:prstGeom prst="rect">
            <a:avLst/>
          </a:prstGeom>
        </p:spPr>
        <p:txBody>
          <a:bodyPr vert="horz" lIns="0" tIns="36000" rIns="72000" bIns="36000" rtlCol="0" anchor="ctr">
            <a:noAutofit/>
          </a:bodyPr>
          <a:lstStyle>
            <a:lvl1pPr>
              <a:defRPr lang="de-DE" sz="3200">
                <a:solidFill>
                  <a:srgbClr val="00A500"/>
                </a:solidFill>
                <a:latin typeface="Segoe Pro SemiLight" panose="020B0402040204020203" pitchFamily="34" charset="0"/>
                <a:cs typeface="Segoe UI" panose="020B0502040204020203" pitchFamily="34" charset="0"/>
              </a:defRPr>
            </a:lvl1pPr>
          </a:lstStyle>
          <a:p>
            <a:pPr lvl="0"/>
            <a:r>
              <a:rPr lang="de-DE"/>
              <a:t>Mastertitelformat bearbeiten</a:t>
            </a:r>
          </a:p>
        </p:txBody>
      </p:sp>
    </p:spTree>
    <p:extLst>
      <p:ext uri="{BB962C8B-B14F-4D97-AF65-F5344CB8AC3E}">
        <p14:creationId xmlns:p14="http://schemas.microsoft.com/office/powerpoint/2010/main" val="4024748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cial Media II">
    <p:spTree>
      <p:nvGrpSpPr>
        <p:cNvPr id="1" name=""/>
        <p:cNvGrpSpPr/>
        <p:nvPr/>
      </p:nvGrpSpPr>
      <p:grpSpPr>
        <a:xfrm>
          <a:off x="0" y="0"/>
          <a:ext cx="0" cy="0"/>
          <a:chOff x="0" y="0"/>
          <a:chExt cx="0" cy="0"/>
        </a:xfrm>
      </p:grpSpPr>
      <p:pic>
        <p:nvPicPr>
          <p:cNvPr id="4" name="Grafik 3" descr="Ein Bild, das Person, Personen, Gruppe, jung enthält.&#10;&#10;Automatisch generierte Beschreibung">
            <a:extLst>
              <a:ext uri="{FF2B5EF4-FFF2-40B4-BE49-F238E27FC236}">
                <a16:creationId xmlns:a16="http://schemas.microsoft.com/office/drawing/2014/main" id="{E81E14C7-5260-4F6A-B349-F9353843F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69294B3E-07C8-4196-8B52-999F8566AC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9498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raining Servic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Tisch, Person, drinnen, Personen enthält.&#10;&#10;Automatisch generierte Beschreibung">
            <a:extLst>
              <a:ext uri="{FF2B5EF4-FFF2-40B4-BE49-F238E27FC236}">
                <a16:creationId xmlns:a16="http://schemas.microsoft.com/office/drawing/2014/main" id="{A938A8FC-3E4E-4745-8EE6-184340427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0"/>
            <a:ext cx="4572000" cy="5715000"/>
          </a:xfrm>
          <a:prstGeom prst="rect">
            <a:avLst/>
          </a:prstGeom>
        </p:spPr>
      </p:pic>
    </p:spTree>
    <p:extLst>
      <p:ext uri="{BB962C8B-B14F-4D97-AF65-F5344CB8AC3E}">
        <p14:creationId xmlns:p14="http://schemas.microsoft.com/office/powerpoint/2010/main" val="30036608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11.xml"/><Relationship Id="rId4"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2.xml"/><Relationship Id="rId7"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4.png"/><Relationship Id="rId5" Type="http://schemas.openxmlformats.org/officeDocument/2006/relationships/theme" Target="../theme/theme8.xml"/><Relationship Id="rId4"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9.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876"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6C6FDE6-F290-4369-8B33-8993AF80A28E}"/>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E29634D-C9AB-4EF8-B579-8E3750696030}"/>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7" name="Gruppieren 6">
            <a:extLst>
              <a:ext uri="{FF2B5EF4-FFF2-40B4-BE49-F238E27FC236}">
                <a16:creationId xmlns:a16="http://schemas.microsoft.com/office/drawing/2014/main" id="{6D3E6DC6-2EB0-4F05-B27C-5C4C79C5A7C4}"/>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D36C629B-40C1-44E4-B9AC-19DFD6D910DF}"/>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F704DB14-609B-4021-BFF8-D08751651C70}"/>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B260895-A265-46BB-BE09-31E454C5FBCC}"/>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9C72EE80-83D5-4E5F-B833-51116EECDA5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F2667546-9A08-443B-8C07-4BBA81C6316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A5E385A-B420-4702-B55F-E79415D07144}"/>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3EE2D626-75E5-4951-AB90-D0D4BE9D8C19}"/>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18BBB670-10D5-46DD-A9F4-F297260E66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ED6C5317-E3D5-4A8D-87AA-623E7C27D873}"/>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722ED7FC-D4FA-48B8-A632-7216C826496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6A941465-8C94-45B3-A2AE-F4CE583238C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BAF21312-60C9-43DA-AF0F-26E790A9641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9E8CFD29-AC5D-41C7-9C70-DAA572B98233}"/>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7686C53C-0301-47EE-A1EC-0A3A4CBCA038}"/>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A28E5A4C-6691-4412-AFC5-22FA3ED656F7}"/>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15E6D703-2D7F-44A2-9C25-F4BD5C572D5F}"/>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F53DC9FC-2BB2-4364-8791-402F8205AA01}"/>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85C46058-0AFE-4FE3-A5B5-75CC7C23F162}"/>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6C94A136-F847-4410-AFC0-1959416B18A5}"/>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72D84CD1-3625-4135-A976-61CBFAA61B2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22D10284-ADA1-4378-A5C9-0FF5CC98F321}"/>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4A3541B4-3670-471B-B1C6-510D5EE3C5E3}"/>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9B4AB38D-F89F-4560-A59B-5F673D6FA69A}"/>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19F194B2-3A12-4555-8647-D69929AA58AF}"/>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690DA015-C00C-4243-8AF4-C0CF89D1353C}"/>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6EBC11B6-364F-4B7C-A8CB-02C0FE48B0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32E6183C-64BA-4732-AB83-AAD593F2FC7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A6BE7B75-FC33-42C9-B798-6E4DC8F6C44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C7F5CB50-47C6-4B1B-9CCB-EBEA2C0B0721}"/>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F7894864-15D1-4E13-9B98-CB903B3F5F61}"/>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C6C6ECF4-A639-4E6D-9FF3-D628AE1A77C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81D9A474-28B0-4D93-BCAC-98088EB6DE0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307A34C9-F193-4D21-937D-EE42406E82D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B0C0FFBF-A390-4D30-9D79-E036EE0DB870}"/>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4E7B9003-BC45-4703-B335-A232F33F869C}"/>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B82540A5-4530-4D03-9114-4D1B854C0042}"/>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31E78C1C-B395-44DD-B631-5C053D6D0485}"/>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48C7E80A-942E-44C7-BAF7-A2EE56D88C72}"/>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2AE18F91-86A8-4DF8-A5C7-BFA218ACAFE2}"/>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16425AA3-C87F-4A4C-8F94-9597DE76185C}"/>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AD32FAC9-DD87-4C39-B63C-0EA1FFC2EC8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67991A31-6B43-4E38-94E1-E82426BFBF79}"/>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A193DA2A-C864-4F2E-8808-5A61AE50F9B3}"/>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BE942C27-8FAD-446A-89B4-5EDD83CB5B5E}"/>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909672163"/>
      </p:ext>
    </p:extLst>
  </p:cSld>
  <p:clrMap bg1="lt1" tx1="dk1" bg2="lt2" tx2="dk2" accent1="accent1" accent2="accent2" accent3="accent3" accent4="accent4" accent5="accent5" accent6="accent6" hlink="hlink" folHlink="folHlink"/>
  <p:sldLayoutIdLst>
    <p:sldLayoutId id="2147483758" r:id="rId1"/>
    <p:sldLayoutId id="2147483759" r:id="rId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A9EE51-D6C2-4B18-A559-C7FC58AA6A09}"/>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BCD3C4E-2A10-44B0-81CE-70D0DAF183ED}"/>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6A1F6535-07A3-43F2-BB8F-33177DCBECD5}"/>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BF2416BC-287B-4F18-9FE8-0C5BF62ED284}" type="datetimeFigureOut">
              <a:rPr lang="de-DE" smtClean="0"/>
              <a:t>07.12.2020</a:t>
            </a:fld>
            <a:endParaRPr lang="de-DE"/>
          </a:p>
        </p:txBody>
      </p:sp>
      <p:sp>
        <p:nvSpPr>
          <p:cNvPr id="5" name="Fußzeilenplatzhalter 4">
            <a:extLst>
              <a:ext uri="{FF2B5EF4-FFF2-40B4-BE49-F238E27FC236}">
                <a16:creationId xmlns:a16="http://schemas.microsoft.com/office/drawing/2014/main" id="{EA3DEA18-58E4-4B4A-839E-CA4E45F2B322}"/>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048A1E3-A3D0-4C00-8BE4-1B869EB8CDE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D58D4F29-3259-492C-B4E7-2139E4897E72}" type="slidenum">
              <a:rPr lang="de-DE" smtClean="0"/>
              <a:t>‹#›</a:t>
            </a:fld>
            <a:endParaRPr lang="de-DE"/>
          </a:p>
        </p:txBody>
      </p:sp>
      <p:grpSp>
        <p:nvGrpSpPr>
          <p:cNvPr id="7" name="Gruppieren 6">
            <a:extLst>
              <a:ext uri="{FF2B5EF4-FFF2-40B4-BE49-F238E27FC236}">
                <a16:creationId xmlns:a16="http://schemas.microsoft.com/office/drawing/2014/main" id="{9258DEA5-811F-4517-9F24-EF5212705E75}"/>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86AE8B0-4C9B-41E6-8BA9-BB5CA05E8C6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53A2B8A5-CB41-4F65-90F1-FD64E895ECDC}"/>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299BB3A0-FF7D-4F33-800C-759CBF4CCEEE}"/>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9D0E7E2A-794E-43DC-9C4F-C212291F6637}"/>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68987272-28AF-49A6-B4D9-3C0E57021DA1}"/>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7CD3D1F3-79E6-466C-BB7D-CFA5AFCAED1B}"/>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EB111003-A89B-4390-A0F3-20185E0C4A19}"/>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05A729A6-D89B-4E1B-A1D3-7EE936C9A9E8}"/>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27E08571-1881-4B06-B957-0C1700659AF8}"/>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6DCCD176-3EEC-4727-A3A4-258E6F9879E5}"/>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F8A7DB5-1F67-4930-A924-381DF57669DC}"/>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EA16C098-A90C-4DDF-AFBF-9B98A98B3630}"/>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097DC6E9-1E35-4ABA-905D-27DA666186F1}"/>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A589A4F1-2A07-4384-AAE7-25B2A5A144F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64A64AEF-F140-43AB-888C-9403AAA72037}"/>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37F1D3A0-D130-4860-A56F-F64DDD2C11C1}"/>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9F3C5A43-C1C9-4509-8C68-0E5B6D6A8FF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4B1FE5A3-793F-48F2-830C-BE59126A116F}"/>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73F8E567-E491-4B21-A3E4-DC9AFF924B92}"/>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82017456-979C-4F48-8F67-9AEDD919D8E8}"/>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4FB9214A-873F-4387-AA78-81A8837C780D}"/>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2FA084F9-024E-46EE-B32E-CC4AA436AE1F}"/>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A655EF6F-526C-4DD0-914C-F8AFF7AC3B8F}"/>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E78B9D5-091C-4C9D-8CA4-CBC583C00387}"/>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460C5754-4D1C-450D-984C-972D2B0F7CBD}"/>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95F55A53-4C7B-4AD4-AC46-3C825EA6989E}"/>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F2C9A3AB-2651-448D-AC50-30AD851273DF}"/>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14D21076-DB00-4236-9964-B23EEE9E92AB}"/>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0FB4250B-1F62-490F-9318-AD9142465449}"/>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BCC1DA5F-0797-4675-9257-C5A6AA937B5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D60F2904-BFA1-4B8B-8A05-0EAB7EF581D4}"/>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30DC44C5-DECB-4176-8EDA-812DF690588D}"/>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F223EE76-69BC-49BE-BD3E-AD0B1C64122B}"/>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67880208-CB17-4633-828B-E6942DA75E33}"/>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C1603713-6993-4AFC-BB3A-CA6AE08CCBD6}"/>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40A6CC21-CD16-4E6E-B1B1-5F0C15565313}"/>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B9698DFE-50BF-4A4C-B105-A8E0444CBD0B}"/>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8DBA5121-4BC5-4785-861E-D2A51603752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601569FD-C7A0-42F3-827F-3A3DBF3DBE8C}"/>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9FCDA475-D7CC-48B7-8B25-70365709F2FF}"/>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BE8CA1B2-D9C2-436D-94D3-07DCF0E2E438}"/>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7983F643-F3D6-410E-856B-7557A3301858}"/>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24ADB167-93DB-475D-A6DD-5CE9EBA76762}"/>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BDA8A6CB-3D09-46F7-AB60-D12CB487D2A6}"/>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817372770"/>
      </p:ext>
    </p:extLst>
  </p:cSld>
  <p:clrMap bg1="lt1" tx1="dk1" bg2="lt2" tx2="dk2" accent1="accent1" accent2="accent2" accent3="accent3" accent4="accent4" accent5="accent5" accent6="accent6" hlink="hlink" folHlink="folHlink"/>
  <p:sldLayoutIdLst>
    <p:sldLayoutId id="2147483766" r:id="rId1"/>
    <p:sldLayoutId id="2147483687" r:id="rId2"/>
    <p:sldLayoutId id="2147483673" r:id="rId3"/>
    <p:sldLayoutId id="2147483674" r:id="rId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08" r:id="rId1"/>
    <p:sldLayoutId id="2147483741" r:id="rId2"/>
    <p:sldLayoutId id="2147483806" r:id="rId3"/>
    <p:sldLayoutId id="2147483769" r:id="rId4"/>
    <p:sldLayoutId id="2147483780" r:id="rId5"/>
    <p:sldLayoutId id="2147483875" r:id="rId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3782" r:id="rId1"/>
    <p:sldLayoutId id="2147483809" r:id="rId2"/>
    <p:sldLayoutId id="2147483810" r:id="rId3"/>
    <p:sldLayoutId id="2147483848" r:id="rId4"/>
    <p:sldLayoutId id="2147483847" r:id="rId5"/>
    <p:sldLayoutId id="2147483849" r:id="rId6"/>
    <p:sldLayoutId id="2147483814" r:id="rId7"/>
    <p:sldLayoutId id="2147483815" r:id="rId8"/>
    <p:sldLayoutId id="2147483807" r:id="rId9"/>
    <p:sldLayoutId id="2147483811"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07.12.2020</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pic>
        <p:nvPicPr>
          <p:cNvPr id="7" name="Grafik 6" descr="Ein Bild, das Zeichnung enthält.&#10;&#10;Automatisch generierte Beschreibung">
            <a:extLst>
              <a:ext uri="{FF2B5EF4-FFF2-40B4-BE49-F238E27FC236}">
                <a16:creationId xmlns:a16="http://schemas.microsoft.com/office/drawing/2014/main" id="{15530B3A-40A5-4FBE-9635-C2BC4B513C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678431282"/>
      </p:ext>
    </p:extLst>
  </p:cSld>
  <p:clrMap bg1="lt1" tx1="dk1" bg2="lt2" tx2="dk2" accent1="accent1" accent2="accent2" accent3="accent3" accent4="accent4" accent5="accent5" accent6="accent6" hlink="hlink" folHlink="folHlink"/>
  <p:sldLayoutIdLst>
    <p:sldLayoutId id="2147483763" r:id="rId1"/>
    <p:sldLayoutId id="2147483870" r:id="rId2"/>
    <p:sldLayoutId id="2147483762" r:id="rId3"/>
    <p:sldLayoutId id="2147483869" r:id="rId4"/>
    <p:sldLayoutId id="2147483813" r:id="rId5"/>
    <p:sldLayoutId id="2147483871" r:id="rId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07.12.2020</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24" r:id="rId1"/>
    <p:sldLayoutId id="2147483838" r:id="rId2"/>
    <p:sldLayoutId id="2147483837" r:id="rId3"/>
    <p:sldLayoutId id="2147483825"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07.12.2020</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A9CE0789-70D5-4A7A-BF8E-7F68CA49012F}"/>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0BC6845A-384B-4AEB-B881-C22B0B6A7BA0}"/>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F601BE07-C85B-4DFD-968C-351122B886C5}"/>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DEB52EE6-532D-458D-906D-E6FB390085AB}"/>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9000220C-467B-4310-A1E2-2A0324966CE1}"/>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288C767C-304E-4B92-ADB4-47701E61BC09}"/>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C71AE336-8803-4337-90B8-84B5153DF01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6824BF50-E22B-4BC3-9A89-F0E4D89F4C89}"/>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575AA0B-7E96-4E6C-B134-25665849F87F}"/>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2A038221-25FF-4864-BB2C-3AE7C750577C}"/>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6113576D-71FE-451D-A3CE-999DA1C80317}"/>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25DA9AC4-4395-4F13-863B-2517C488AA8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2770E4CC-3803-4132-AE13-7F6600390414}"/>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5F6208E-1F02-4903-8BE3-9BC6B08606A5}"/>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8F346FF5-6DE5-4C16-89A3-BA1D5459245E}"/>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C8AFC8E1-6D4C-4303-88C4-0EC2241F25C0}"/>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5A9A4570-2E15-44BF-BEC2-812DAEA3E11F}"/>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8E9363BB-240C-4AF7-AC19-025ACE7F7809}"/>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FCE6E047-7557-451E-88C3-B35D0D2954B5}"/>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232C6A7-9348-4BFC-930A-B81E94E4C0D7}"/>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D45A10AC-967B-4D98-A102-455A8E285072}"/>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BF701A69-9EB1-49F2-BE56-64DA2ABEFC5D}"/>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FE1B1EC9-24E6-4A46-8984-A97D40ABE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1B91C5FF-CC43-403B-A8EE-12AD80482895}"/>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54FDA7C-7281-473F-B149-2D5FB69A4D74}"/>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18F14129-72FD-44C4-81F5-40DE647D64B7}"/>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FA1B475F-AEDD-4427-8729-2749C3D0AC69}"/>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29717D8F-133E-42B2-9346-D6264B316BC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14F8D34B-1640-4FBD-9E57-C731C4F14D1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3D030FE3-7502-426B-ADCB-13C58ECDF69B}"/>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C425191-7B36-4AA4-9A37-E81D85BB1EA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26CF4445-027A-4BD7-BE29-D7A88FEFEDC6}"/>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B28E9959-117A-492D-A389-4A8EECE21453}"/>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097FAE7C-FCE0-4C07-BA19-B142B1F75D03}"/>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28ECB293-2E08-4D2D-8F28-BA6D3CC68343}"/>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6F683802-9AFC-4EA8-AE84-096DFBA844E5}"/>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3F99D460-0D30-4308-A7FE-736DE1C3A2B7}"/>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250BE1F2-C60C-4ADC-BFC8-EDFEBF4F967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091E3D1D-5F2F-4089-A384-604238AA9E5C}"/>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21770FBD-6809-432A-92C7-0E2BBADB38B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32896024-C0FA-4E2F-AB84-B42CCC464B7F}"/>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9FD34026-36C4-4384-AD8B-D098C22623E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4721C83B-9FFE-49EA-90C6-0C3170A0D57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6F4FAB94-EDBE-45B1-B3DF-9CE3ABD11A90}"/>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E9B643D5-4B49-4743-8915-648D6B6C814E}"/>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635399922"/>
      </p:ext>
    </p:extLst>
  </p:cSld>
  <p:clrMap bg1="lt1" tx1="dk1" bg2="lt2" tx2="dk2" accent1="accent1" accent2="accent2" accent3="accent3" accent4="accent4" accent5="accent5" accent6="accent6" hlink="hlink" folHlink="folHlink"/>
  <p:sldLayoutIdLst>
    <p:sldLayoutId id="2147483793" r:id="rId1"/>
    <p:sldLayoutId id="2147483747" r:id="rId2"/>
    <p:sldLayoutId id="2147483846" r:id="rId3"/>
    <p:sldLayoutId id="2147483851" r:id="rId4"/>
    <p:sldLayoutId id="2147483868" r:id="rId5"/>
    <p:sldLayoutId id="2147483850" r:id="rId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07.12.2020</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ECC75B94-3D85-422C-A221-2E45FDEADD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753" r:id="rId1"/>
    <p:sldLayoutId id="2147483756" r:id="rId2"/>
    <p:sldLayoutId id="2147483755" r:id="rId3"/>
    <p:sldLayoutId id="2147483771" r:id="rId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07.12.2020</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7F534F28-85EF-4BA2-90E3-2143E87C14C6}"/>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B2DADA8-2E89-4520-AAEA-6B46BCC95E77}"/>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95EA926A-C88C-4640-A308-F93E9527AA91}"/>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3542EE09-4F5D-4494-94F1-D943B28A710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B9AC4E19-E417-46BC-BB58-32F796E1E10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54B2983F-6F18-40E1-94BF-6B1FBDD78ED1}"/>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E56549C2-3226-4B99-A48C-F3330E085527}"/>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F5066813-B56B-4025-A3D4-5C6B54BB06F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3E2536B5-0B18-4D2A-87A7-FA14D8D1567B}"/>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8875C434-9886-413B-A444-A7E0E85E4B28}"/>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B8CD6F11-58DD-4684-8C32-10AD9DFC2C65}"/>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8C934486-CF78-40FD-BD74-D46D1A599748}"/>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DE0D3C64-9373-47AB-B7B2-27D05185B637}"/>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9C83167E-93A1-4529-893F-024B8B757A21}"/>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8C95C5E7-1EF8-42E6-99D4-A913C25DBF83}"/>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7367EE39-670A-4846-B2EB-2908BAE576D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50E66F69-613B-45BA-94A6-0C2DAFF450BF}"/>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631FAA4F-08D7-4DAB-9012-CA4D3E015964}"/>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6177D142-03ED-46C5-85E8-A9538EB53B0F}"/>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C84E0E06-D37C-4CAE-B128-EC0E07FE0572}"/>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3631D482-7F36-4C32-843D-F1C39F6CDDB9}"/>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85AFAC76-E857-4DD9-A6AA-386D3CCDD75D}"/>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77424B85-EAE0-4372-BE79-E4271B5742E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9516DB56-A1C5-46DB-9E40-BBC61D3CAA5B}"/>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343F314A-950F-42E0-AF4C-82887B2EF731}"/>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362B70-8A3C-4203-87E7-C36E4C8EB121}"/>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DD993589-1064-4637-9CDC-81C96B25E17C}"/>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FCDDD254-B81E-4B22-8864-3A5D67210961}"/>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E5326147-CB3F-452A-8367-E689D68860F8}"/>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9BE1EBB3-0B7F-414B-8D99-1BE82D15959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534E2CD4-4A0C-4862-B90A-A7130A6E0664}"/>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B6700C2D-E1A6-4757-AD08-4A0C23CDC059}"/>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131FE505-54CA-4A60-AF28-65DBB8768FEC}"/>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F52DF192-913C-4C61-A3E8-E321AD20F0EF}"/>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DB3092E4-1210-47D1-A1C0-2E2BDD313977}"/>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F74F3AE1-BD24-4A2F-B428-8DA3E571DF8C}"/>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779FF790-BF23-4292-A0C0-FAAECEE58C02}"/>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F16E214D-B637-452F-8CFD-4814A58D52C9}"/>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E81C11A-1EF9-49F1-8783-1DB2799BD773}"/>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4E94D27F-328A-4499-B26F-B7AA75D2F770}"/>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3252B0E0-C9A0-4E2F-8C43-4468F657983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DCD59360-124E-4F3E-B495-38C48B813071}"/>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E7B5F4AA-4F84-4D7A-AFCB-9C893EDBECB8}"/>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3EAB6E80-0109-453D-8E76-D867E9B35C64}"/>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1070E08E-7745-4EFB-AA21-09F8D515832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71146552"/>
      </p:ext>
    </p:extLst>
  </p:cSld>
  <p:clrMap bg1="lt1" tx1="dk1" bg2="lt2" tx2="dk2" accent1="accent1" accent2="accent2" accent3="accent3" accent4="accent4" accent5="accent5" accent6="accent6" hlink="hlink" folHlink="folHlink"/>
  <p:sldLayoutIdLst>
    <p:sldLayoutId id="2147483751" r:id="rId1"/>
    <p:sldLayoutId id="2147483817" r:id="rId2"/>
    <p:sldLayoutId id="2147483816" r:id="rId3"/>
    <p:sldLayoutId id="2147483827" r:id="rId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0FDB-F3DE-4E8B-AC8B-8D01D04FA693}"/>
              </a:ext>
            </a:extLst>
          </p:cNvPr>
          <p:cNvSpPr>
            <a:spLocks noGrp="1"/>
          </p:cNvSpPr>
          <p:nvPr>
            <p:ph type="ctrTitle"/>
          </p:nvPr>
        </p:nvSpPr>
        <p:spPr/>
        <p:txBody>
          <a:bodyPr/>
          <a:lstStyle/>
          <a:p>
            <a:r>
              <a:rPr lang="en-US" dirty="0"/>
              <a:t>Project Success</a:t>
            </a:r>
            <a:r>
              <a:rPr lang="en-DE" dirty="0"/>
              <a:t> </a:t>
            </a:r>
            <a:r>
              <a:rPr lang="da-DK" dirty="0"/>
              <a:t>P</a:t>
            </a:r>
            <a:r>
              <a:rPr lang="en-DE" dirty="0"/>
              <a:t>a</a:t>
            </a:r>
            <a:r>
              <a:rPr lang="da-DK" dirty="0"/>
              <a:t>c</a:t>
            </a:r>
            <a:r>
              <a:rPr lang="en-DE" dirty="0"/>
              <a:t>k</a:t>
            </a:r>
            <a:r>
              <a:rPr lang="da-DK" dirty="0"/>
              <a:t>a</a:t>
            </a:r>
            <a:r>
              <a:rPr lang="en-DE" dirty="0"/>
              <a:t>g</a:t>
            </a:r>
            <a:r>
              <a:rPr lang="da-DK" dirty="0"/>
              <a:t>e</a:t>
            </a:r>
            <a:endParaRPr lang="en-DE" dirty="0"/>
          </a:p>
        </p:txBody>
      </p:sp>
      <p:sp>
        <p:nvSpPr>
          <p:cNvPr id="3" name="Subtitle 2">
            <a:extLst>
              <a:ext uri="{FF2B5EF4-FFF2-40B4-BE49-F238E27FC236}">
                <a16:creationId xmlns:a16="http://schemas.microsoft.com/office/drawing/2014/main" id="{353AECAD-0B78-4954-AD6A-C2BBCE1EB925}"/>
              </a:ext>
            </a:extLst>
          </p:cNvPr>
          <p:cNvSpPr>
            <a:spLocks noGrp="1"/>
          </p:cNvSpPr>
          <p:nvPr>
            <p:ph type="subTitle" idx="1"/>
          </p:nvPr>
        </p:nvSpPr>
        <p:spPr/>
        <p:txBody>
          <a:bodyPr/>
          <a:lstStyle/>
          <a:p>
            <a:r>
              <a:rPr lang="en-DE" sz="2000" dirty="0"/>
              <a:t>Ensure Project Success</a:t>
            </a:r>
          </a:p>
        </p:txBody>
      </p:sp>
    </p:spTree>
    <p:extLst>
      <p:ext uri="{BB962C8B-B14F-4D97-AF65-F5344CB8AC3E}">
        <p14:creationId xmlns:p14="http://schemas.microsoft.com/office/powerpoint/2010/main" val="19003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16DCF2D-D90B-4198-9018-E8A50781B4DE}"/>
              </a:ext>
            </a:extLst>
          </p:cNvPr>
          <p:cNvSpPr>
            <a:spLocks noGrp="1"/>
          </p:cNvSpPr>
          <p:nvPr>
            <p:ph type="ctrTitle"/>
          </p:nvPr>
        </p:nvSpPr>
        <p:spPr>
          <a:xfrm>
            <a:off x="251520" y="195700"/>
            <a:ext cx="4068000" cy="848300"/>
          </a:xfrm>
        </p:spPr>
        <p:txBody>
          <a:bodyPr/>
          <a:lstStyle/>
          <a:p>
            <a:r>
              <a:rPr lang="de-DE" dirty="0"/>
              <a:t>About</a:t>
            </a:r>
            <a:r>
              <a:rPr lang="en-DE" dirty="0"/>
              <a:t> </a:t>
            </a:r>
            <a:r>
              <a:rPr lang="da-DK" dirty="0"/>
              <a:t>t</a:t>
            </a:r>
            <a:r>
              <a:rPr lang="en-DE" dirty="0"/>
              <a:t>h</a:t>
            </a:r>
            <a:r>
              <a:rPr lang="da-DK" dirty="0"/>
              <a:t>e</a:t>
            </a:r>
            <a:r>
              <a:rPr lang="en-DE" dirty="0"/>
              <a:t> </a:t>
            </a:r>
            <a:r>
              <a:rPr lang="da-DK" dirty="0"/>
              <a:t>P</a:t>
            </a:r>
            <a:r>
              <a:rPr lang="en-DE" dirty="0"/>
              <a:t>r</a:t>
            </a:r>
            <a:r>
              <a:rPr lang="da-DK" dirty="0"/>
              <a:t>o</a:t>
            </a:r>
            <a:r>
              <a:rPr lang="en-DE" dirty="0"/>
              <a:t>j</a:t>
            </a:r>
            <a:r>
              <a:rPr lang="da-DK" dirty="0"/>
              <a:t>e</a:t>
            </a:r>
            <a:r>
              <a:rPr lang="en-DE" dirty="0"/>
              <a:t>c</a:t>
            </a:r>
            <a:r>
              <a:rPr lang="da-DK" dirty="0"/>
              <a:t>t</a:t>
            </a:r>
            <a:r>
              <a:rPr lang="en-DE" dirty="0"/>
              <a:t> </a:t>
            </a:r>
            <a:r>
              <a:rPr lang="da-DK" dirty="0"/>
              <a:t>S</a:t>
            </a:r>
            <a:r>
              <a:rPr lang="en-DE" dirty="0" err="1"/>
              <a:t>uccess</a:t>
            </a:r>
            <a:r>
              <a:rPr lang="en-DE" dirty="0"/>
              <a:t> Package</a:t>
            </a:r>
            <a:endParaRPr lang="de-DE" dirty="0"/>
          </a:p>
        </p:txBody>
      </p:sp>
      <p:sp>
        <p:nvSpPr>
          <p:cNvPr id="6" name="Inhaltsplatzhalter 5">
            <a:extLst>
              <a:ext uri="{FF2B5EF4-FFF2-40B4-BE49-F238E27FC236}">
                <a16:creationId xmlns:a16="http://schemas.microsoft.com/office/drawing/2014/main" id="{EC045050-8A8E-472F-ABF4-D63858AB40BE}"/>
              </a:ext>
            </a:extLst>
          </p:cNvPr>
          <p:cNvSpPr>
            <a:spLocks noGrp="1"/>
          </p:cNvSpPr>
          <p:nvPr>
            <p:ph idx="11"/>
          </p:nvPr>
        </p:nvSpPr>
        <p:spPr/>
        <p:txBody>
          <a:bodyPr/>
          <a:lstStyle/>
          <a:p>
            <a:pPr lvl="3"/>
            <a:endParaRPr lang="en-DE" dirty="0"/>
          </a:p>
          <a:p>
            <a:pPr lvl="3"/>
            <a:r>
              <a:rPr lang="en-DE" sz="1400" dirty="0"/>
              <a:t> </a:t>
            </a:r>
            <a:r>
              <a:rPr lang="de-DE" sz="1400" dirty="0"/>
              <a:t>W</a:t>
            </a:r>
            <a:r>
              <a:rPr lang="en-DE" sz="1400" dirty="0"/>
              <a:t>e </a:t>
            </a:r>
            <a:r>
              <a:rPr lang="da-DK" sz="1400" dirty="0"/>
              <a:t>w</a:t>
            </a:r>
            <a:r>
              <a:rPr lang="en-DE" sz="1400" dirty="0"/>
              <a:t>a</a:t>
            </a:r>
            <a:r>
              <a:rPr lang="da-DK" sz="1400" dirty="0"/>
              <a:t>n</a:t>
            </a:r>
            <a:r>
              <a:rPr lang="en-DE" sz="1400" dirty="0"/>
              <a:t>t </a:t>
            </a:r>
            <a:r>
              <a:rPr lang="da-DK" sz="1400" dirty="0"/>
              <a:t>t</a:t>
            </a:r>
            <a:r>
              <a:rPr lang="en-DE" sz="1400" dirty="0"/>
              <a:t>o </a:t>
            </a:r>
            <a:r>
              <a:rPr lang="en-US" sz="1400" dirty="0"/>
              <a:t>ensure an implementation close to the standard. At important milestones in the project, Hubdrive carries out reviews. The service has proven itself many times, both in small and large implementations.</a:t>
            </a:r>
          </a:p>
          <a:p>
            <a:pPr lvl="3"/>
            <a:endParaRPr lang="en-US" sz="1400" dirty="0"/>
          </a:p>
          <a:p>
            <a:pPr lvl="3"/>
            <a:r>
              <a:rPr lang="en-US" sz="1400" dirty="0"/>
              <a:t>To Achieve this goal, we participate in regular implementation meetings and Review the Project clos</a:t>
            </a:r>
            <a:r>
              <a:rPr lang="en-DE" sz="1400" dirty="0"/>
              <a:t>e</a:t>
            </a:r>
            <a:r>
              <a:rPr lang="en-US" sz="1400" dirty="0" err="1"/>
              <a:t>ly</a:t>
            </a:r>
            <a:r>
              <a:rPr lang="en-US" sz="1400" dirty="0"/>
              <a:t>.</a:t>
            </a:r>
            <a:endParaRPr lang="en-DE" sz="1400" dirty="0"/>
          </a:p>
          <a:p>
            <a:pPr lvl="3"/>
            <a:endParaRPr lang="en-DE" sz="1400" dirty="0"/>
          </a:p>
          <a:p>
            <a:pPr lvl="3"/>
            <a:endParaRPr lang="en-DE" dirty="0"/>
          </a:p>
          <a:p>
            <a:pPr lvl="3"/>
            <a:endParaRPr lang="en-DE" dirty="0"/>
          </a:p>
          <a:p>
            <a:pPr lvl="3"/>
            <a:endParaRPr lang="en-US" dirty="0"/>
          </a:p>
        </p:txBody>
      </p:sp>
    </p:spTree>
    <p:extLst>
      <p:ext uri="{BB962C8B-B14F-4D97-AF65-F5344CB8AC3E}">
        <p14:creationId xmlns:p14="http://schemas.microsoft.com/office/powerpoint/2010/main" val="110780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ED526BC-37FB-41A2-9D2F-245265B55028}"/>
              </a:ext>
            </a:extLst>
          </p:cNvPr>
          <p:cNvSpPr>
            <a:spLocks noGrp="1"/>
          </p:cNvSpPr>
          <p:nvPr>
            <p:ph type="ctrTitle"/>
          </p:nvPr>
        </p:nvSpPr>
        <p:spPr>
          <a:xfrm>
            <a:off x="252000" y="955893"/>
            <a:ext cx="4320000" cy="772107"/>
          </a:xfrm>
        </p:spPr>
        <p:txBody>
          <a:bodyPr/>
          <a:lstStyle/>
          <a:p>
            <a:r>
              <a:rPr lang="en-US" sz="2000" dirty="0"/>
              <a:t>Milestones for Project Success</a:t>
            </a:r>
            <a:br>
              <a:rPr lang="en-DE" sz="2000" dirty="0"/>
            </a:br>
            <a:endParaRPr lang="en-DE" sz="2000" dirty="0"/>
          </a:p>
        </p:txBody>
      </p:sp>
      <p:graphicFrame>
        <p:nvGraphicFramePr>
          <p:cNvPr id="6" name="Content Placeholder 5">
            <a:extLst>
              <a:ext uri="{FF2B5EF4-FFF2-40B4-BE49-F238E27FC236}">
                <a16:creationId xmlns:a16="http://schemas.microsoft.com/office/drawing/2014/main" id="{8FEE9D7B-478C-41D2-B37E-BC8A13873FAE}"/>
              </a:ext>
            </a:extLst>
          </p:cNvPr>
          <p:cNvGraphicFramePr>
            <a:graphicFrameLocks noGrp="1"/>
          </p:cNvGraphicFramePr>
          <p:nvPr>
            <p:ph idx="10"/>
            <p:extLst>
              <p:ext uri="{D42A27DB-BD31-4B8C-83A1-F6EECF244321}">
                <p14:modId xmlns:p14="http://schemas.microsoft.com/office/powerpoint/2010/main" val="803067591"/>
              </p:ext>
            </p:extLst>
          </p:nvPr>
        </p:nvGraphicFramePr>
        <p:xfrm>
          <a:off x="252413" y="3060700"/>
          <a:ext cx="8639175" cy="215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0987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6CCA57-8619-4C40-9354-17244512053D}"/>
              </a:ext>
            </a:extLst>
          </p:cNvPr>
          <p:cNvSpPr>
            <a:spLocks noGrp="1"/>
          </p:cNvSpPr>
          <p:nvPr>
            <p:ph type="title"/>
          </p:nvPr>
        </p:nvSpPr>
        <p:spPr/>
        <p:txBody>
          <a:bodyPr/>
          <a:lstStyle/>
          <a:p>
            <a:r>
              <a:rPr lang="en-DE" dirty="0"/>
              <a:t>I</a:t>
            </a:r>
            <a:r>
              <a:rPr lang="da-DK" dirty="0"/>
              <a:t>m</a:t>
            </a:r>
            <a:r>
              <a:rPr lang="en-DE" dirty="0"/>
              <a:t>p</a:t>
            </a:r>
            <a:r>
              <a:rPr lang="da-DK" dirty="0"/>
              <a:t>l</a:t>
            </a:r>
            <a:r>
              <a:rPr lang="en-DE" dirty="0"/>
              <a:t>e</a:t>
            </a:r>
            <a:r>
              <a:rPr lang="da-DK" dirty="0"/>
              <a:t>m</a:t>
            </a:r>
            <a:r>
              <a:rPr lang="en-DE" dirty="0"/>
              <a:t>e</a:t>
            </a:r>
            <a:r>
              <a:rPr lang="da-DK" dirty="0"/>
              <a:t>n</a:t>
            </a:r>
            <a:r>
              <a:rPr lang="en-DE" dirty="0"/>
              <a:t>t</a:t>
            </a:r>
            <a:r>
              <a:rPr lang="da-DK" dirty="0"/>
              <a:t>a</a:t>
            </a:r>
            <a:r>
              <a:rPr lang="en-DE" dirty="0"/>
              <a:t>t</a:t>
            </a:r>
            <a:r>
              <a:rPr lang="da-DK" dirty="0"/>
              <a:t>i</a:t>
            </a:r>
            <a:r>
              <a:rPr lang="en-DE" dirty="0"/>
              <a:t>o</a:t>
            </a:r>
            <a:r>
              <a:rPr lang="da-DK" dirty="0"/>
              <a:t>n</a:t>
            </a:r>
            <a:r>
              <a:rPr lang="en-DE" dirty="0"/>
              <a:t> </a:t>
            </a:r>
            <a:r>
              <a:rPr lang="da-DK" dirty="0"/>
              <a:t>P</a:t>
            </a:r>
            <a:r>
              <a:rPr lang="en-DE" dirty="0"/>
              <a:t>l</a:t>
            </a:r>
            <a:r>
              <a:rPr lang="da-DK" dirty="0"/>
              <a:t>a</a:t>
            </a:r>
            <a:r>
              <a:rPr lang="en-DE" dirty="0"/>
              <a:t>n</a:t>
            </a:r>
            <a:endParaRPr lang="de-DE" dirty="0"/>
          </a:p>
        </p:txBody>
      </p:sp>
      <p:sp>
        <p:nvSpPr>
          <p:cNvPr id="5" name="Inhaltsplatzhalter 4">
            <a:extLst>
              <a:ext uri="{FF2B5EF4-FFF2-40B4-BE49-F238E27FC236}">
                <a16:creationId xmlns:a16="http://schemas.microsoft.com/office/drawing/2014/main" id="{E029D7BE-39E3-4DC9-A8ED-340E9C76B8C9}"/>
              </a:ext>
            </a:extLst>
          </p:cNvPr>
          <p:cNvSpPr>
            <a:spLocks noGrp="1"/>
          </p:cNvSpPr>
          <p:nvPr>
            <p:ph idx="1"/>
          </p:nvPr>
        </p:nvSpPr>
        <p:spPr/>
        <p:txBody>
          <a:bodyPr/>
          <a:lstStyle/>
          <a:p>
            <a:pPr lvl="1"/>
            <a:r>
              <a:rPr lang="en-DE" sz="1800" dirty="0"/>
              <a:t>W</a:t>
            </a:r>
            <a:r>
              <a:rPr lang="da-DK" sz="1800" dirty="0"/>
              <a:t>h</a:t>
            </a:r>
            <a:r>
              <a:rPr lang="en-DE" sz="1800" dirty="0"/>
              <a:t>y </a:t>
            </a:r>
            <a:r>
              <a:rPr lang="da-DK" sz="1800" dirty="0"/>
              <a:t>a</a:t>
            </a:r>
            <a:r>
              <a:rPr lang="en-DE" sz="1800" dirty="0"/>
              <a:t>r</a:t>
            </a:r>
            <a:r>
              <a:rPr lang="da-DK" sz="1800" dirty="0"/>
              <a:t>e</a:t>
            </a:r>
            <a:r>
              <a:rPr lang="en-DE" sz="1800" dirty="0"/>
              <a:t> </a:t>
            </a:r>
            <a:r>
              <a:rPr lang="da-DK" sz="1800" dirty="0"/>
              <a:t>w</a:t>
            </a:r>
            <a:r>
              <a:rPr lang="en-DE" sz="1800" dirty="0"/>
              <a:t>e </a:t>
            </a:r>
            <a:r>
              <a:rPr lang="da-DK" sz="1800" dirty="0"/>
              <a:t>d</a:t>
            </a:r>
            <a:r>
              <a:rPr lang="en-DE" sz="1800" dirty="0"/>
              <a:t>o</a:t>
            </a:r>
            <a:r>
              <a:rPr lang="da-DK" sz="1800" dirty="0"/>
              <a:t>i</a:t>
            </a:r>
            <a:r>
              <a:rPr lang="en-DE" sz="1800" dirty="0"/>
              <a:t>n</a:t>
            </a:r>
            <a:r>
              <a:rPr lang="da-DK" sz="1800" dirty="0"/>
              <a:t>g</a:t>
            </a:r>
            <a:r>
              <a:rPr lang="en-DE" sz="1800" dirty="0"/>
              <a:t> </a:t>
            </a:r>
            <a:r>
              <a:rPr lang="da-DK" sz="1800" dirty="0"/>
              <a:t>i</a:t>
            </a:r>
            <a:r>
              <a:rPr lang="en-DE" sz="1800" dirty="0"/>
              <a:t>t?</a:t>
            </a:r>
            <a:endParaRPr lang="de-DE" sz="1800" dirty="0"/>
          </a:p>
          <a:p>
            <a:pPr lvl="3"/>
            <a:r>
              <a:rPr lang="en-DE" sz="1600" dirty="0"/>
              <a:t>To </a:t>
            </a:r>
            <a:r>
              <a:rPr lang="da-DK" sz="1600" dirty="0"/>
              <a:t>m</a:t>
            </a:r>
            <a:r>
              <a:rPr lang="en-DE" sz="1600" dirty="0"/>
              <a:t>a</a:t>
            </a:r>
            <a:r>
              <a:rPr lang="da-DK" sz="1600" dirty="0"/>
              <a:t>k</a:t>
            </a:r>
            <a:r>
              <a:rPr lang="en-DE" sz="1600" dirty="0"/>
              <a:t>e </a:t>
            </a:r>
            <a:r>
              <a:rPr lang="da-DK" sz="1600" dirty="0"/>
              <a:t>s</a:t>
            </a:r>
            <a:r>
              <a:rPr lang="en-DE" sz="1600" dirty="0"/>
              <a:t>u</a:t>
            </a:r>
            <a:r>
              <a:rPr lang="da-DK" sz="1600" dirty="0"/>
              <a:t>r</a:t>
            </a:r>
            <a:r>
              <a:rPr lang="en-DE" sz="1600" dirty="0"/>
              <a:t>e </a:t>
            </a:r>
            <a:r>
              <a:rPr lang="da-DK" sz="1600" dirty="0"/>
              <a:t>t</a:t>
            </a:r>
            <a:r>
              <a:rPr lang="en-DE" sz="1600" dirty="0"/>
              <a:t>h</a:t>
            </a:r>
            <a:r>
              <a:rPr lang="da-DK" sz="1600" dirty="0"/>
              <a:t>a</a:t>
            </a:r>
            <a:r>
              <a:rPr lang="en-DE" sz="1600" dirty="0"/>
              <a:t>t </a:t>
            </a:r>
            <a:r>
              <a:rPr lang="da-DK" sz="1600" dirty="0"/>
              <a:t>t</a:t>
            </a:r>
            <a:r>
              <a:rPr lang="en-DE" sz="1600" dirty="0"/>
              <a:t>h</a:t>
            </a:r>
            <a:r>
              <a:rPr lang="da-DK" sz="1600" dirty="0"/>
              <a:t>e</a:t>
            </a:r>
            <a:r>
              <a:rPr lang="en-DE" sz="1600" dirty="0"/>
              <a:t> </a:t>
            </a:r>
            <a:r>
              <a:rPr lang="da-DK" sz="1600" dirty="0"/>
              <a:t>i</a:t>
            </a:r>
            <a:r>
              <a:rPr lang="en-DE" sz="1600" dirty="0"/>
              <a:t>m</a:t>
            </a:r>
            <a:r>
              <a:rPr lang="da-DK" sz="1600" dirty="0"/>
              <a:t>p</a:t>
            </a:r>
            <a:r>
              <a:rPr lang="en-DE" sz="1600" dirty="0"/>
              <a:t>l</a:t>
            </a:r>
            <a:r>
              <a:rPr lang="da-DK" sz="1600" dirty="0"/>
              <a:t>e</a:t>
            </a:r>
            <a:r>
              <a:rPr lang="en-DE" sz="1600" dirty="0"/>
              <a:t>m</a:t>
            </a:r>
            <a:r>
              <a:rPr lang="da-DK" sz="1600" dirty="0"/>
              <a:t>e</a:t>
            </a:r>
            <a:r>
              <a:rPr lang="en-DE" sz="1600" dirty="0"/>
              <a:t>n</a:t>
            </a:r>
            <a:r>
              <a:rPr lang="da-DK" sz="1600" dirty="0"/>
              <a:t>t</a:t>
            </a:r>
            <a:r>
              <a:rPr lang="en-DE" sz="1600" dirty="0"/>
              <a:t>a</a:t>
            </a:r>
            <a:r>
              <a:rPr lang="da-DK" sz="1600" dirty="0"/>
              <a:t>t</a:t>
            </a:r>
            <a:r>
              <a:rPr lang="en-DE" sz="1600" dirty="0"/>
              <a:t>i</a:t>
            </a:r>
            <a:r>
              <a:rPr lang="da-DK" sz="1600" dirty="0"/>
              <a:t>o</a:t>
            </a:r>
            <a:r>
              <a:rPr lang="en-DE" sz="1600" dirty="0"/>
              <a:t>n </a:t>
            </a:r>
            <a:r>
              <a:rPr lang="da-DK" sz="1600" dirty="0"/>
              <a:t>p</a:t>
            </a:r>
            <a:r>
              <a:rPr lang="en-DE" sz="1600" dirty="0"/>
              <a:t>l</a:t>
            </a:r>
            <a:r>
              <a:rPr lang="da-DK" sz="1600" dirty="0"/>
              <a:t>a</a:t>
            </a:r>
            <a:r>
              <a:rPr lang="en-DE" sz="1600" dirty="0"/>
              <a:t>n </a:t>
            </a:r>
            <a:r>
              <a:rPr lang="da-DK" sz="1600" dirty="0"/>
              <a:t>i</a:t>
            </a:r>
            <a:r>
              <a:rPr lang="en-DE" sz="1600" dirty="0"/>
              <a:t>s </a:t>
            </a:r>
            <a:r>
              <a:rPr lang="da-DK" sz="1600" dirty="0"/>
              <a:t>r</a:t>
            </a:r>
            <a:r>
              <a:rPr lang="en-DE" sz="1600" dirty="0"/>
              <a:t>e</a:t>
            </a:r>
            <a:r>
              <a:rPr lang="da-DK" sz="1600" dirty="0"/>
              <a:t>a</a:t>
            </a:r>
            <a:r>
              <a:rPr lang="en-DE" sz="1600" dirty="0"/>
              <a:t>l</a:t>
            </a:r>
            <a:r>
              <a:rPr lang="da-DK" sz="1600" dirty="0"/>
              <a:t>i</a:t>
            </a:r>
            <a:r>
              <a:rPr lang="en-DE" sz="1600" dirty="0"/>
              <a:t>s</a:t>
            </a:r>
            <a:r>
              <a:rPr lang="da-DK" sz="1600" dirty="0"/>
              <a:t>t</a:t>
            </a:r>
            <a:r>
              <a:rPr lang="en-DE" sz="1600" dirty="0"/>
              <a:t>i</a:t>
            </a:r>
            <a:r>
              <a:rPr lang="da-DK" sz="1600" dirty="0"/>
              <a:t>c</a:t>
            </a:r>
            <a:r>
              <a:rPr lang="en-DE" sz="1600" dirty="0"/>
              <a:t>, recognize obstacles in </a:t>
            </a:r>
            <a:r>
              <a:rPr lang="en-DE" sz="1600" dirty="0" err="1"/>
              <a:t>advanc</a:t>
            </a:r>
            <a:r>
              <a:rPr lang="da-DK" sz="1600" dirty="0"/>
              <a:t>e</a:t>
            </a:r>
            <a:r>
              <a:rPr lang="en-DE" sz="1600" dirty="0"/>
              <a:t> and </a:t>
            </a:r>
            <a:r>
              <a:rPr lang="da-DK" sz="1600" dirty="0"/>
              <a:t>r</a:t>
            </a:r>
            <a:r>
              <a:rPr lang="en-DE" sz="1600" dirty="0"/>
              <a:t>e</a:t>
            </a:r>
            <a:r>
              <a:rPr lang="da-DK" sz="1600" dirty="0"/>
              <a:t>f</a:t>
            </a:r>
            <a:r>
              <a:rPr lang="en-DE" sz="1600" dirty="0"/>
              <a:t>l</a:t>
            </a:r>
            <a:r>
              <a:rPr lang="da-DK" sz="1600" dirty="0"/>
              <a:t>e</a:t>
            </a:r>
            <a:r>
              <a:rPr lang="en-DE" sz="1600" dirty="0"/>
              <a:t>c</a:t>
            </a:r>
            <a:r>
              <a:rPr lang="da-DK" sz="1600" dirty="0"/>
              <a:t>t</a:t>
            </a:r>
            <a:r>
              <a:rPr lang="en-DE" sz="1600" dirty="0"/>
              <a:t> </a:t>
            </a:r>
            <a:r>
              <a:rPr lang="da-DK" sz="1600" dirty="0"/>
              <a:t>t</a:t>
            </a:r>
            <a:r>
              <a:rPr lang="en-DE" sz="1600" dirty="0"/>
              <a:t>i</a:t>
            </a:r>
            <a:r>
              <a:rPr lang="da-DK" sz="1600" dirty="0"/>
              <a:t>m</a:t>
            </a:r>
            <a:r>
              <a:rPr lang="en-DE" sz="1600" dirty="0"/>
              <a:t>e</a:t>
            </a:r>
            <a:r>
              <a:rPr lang="da-DK" sz="1600" dirty="0"/>
              <a:t>l</a:t>
            </a:r>
            <a:r>
              <a:rPr lang="en-DE" sz="1600" dirty="0"/>
              <a:t>i</a:t>
            </a:r>
            <a:r>
              <a:rPr lang="da-DK" sz="1600" dirty="0"/>
              <a:t>n</a:t>
            </a:r>
            <a:r>
              <a:rPr lang="en-DE" sz="1600" dirty="0"/>
              <a:t>e </a:t>
            </a:r>
            <a:r>
              <a:rPr lang="da-DK" sz="1600" dirty="0"/>
              <a:t>w</a:t>
            </a:r>
            <a:r>
              <a:rPr lang="en-DE" sz="1600" dirty="0"/>
              <a:t>i</a:t>
            </a:r>
            <a:r>
              <a:rPr lang="da-DK" sz="1600" dirty="0"/>
              <a:t>t</a:t>
            </a:r>
            <a:r>
              <a:rPr lang="en-DE" sz="1600" dirty="0"/>
              <a:t>h </a:t>
            </a:r>
            <a:r>
              <a:rPr lang="da-DK" sz="1600" dirty="0"/>
              <a:t>o</a:t>
            </a:r>
            <a:r>
              <a:rPr lang="en-DE" sz="1600" dirty="0"/>
              <a:t>u</a:t>
            </a:r>
            <a:r>
              <a:rPr lang="da-DK" sz="1600" dirty="0"/>
              <a:t>r</a:t>
            </a:r>
            <a:r>
              <a:rPr lang="en-DE" sz="1600" dirty="0"/>
              <a:t> </a:t>
            </a:r>
            <a:r>
              <a:rPr lang="da-DK" sz="1600" dirty="0"/>
              <a:t>i</a:t>
            </a:r>
            <a:r>
              <a:rPr lang="en-DE" sz="1600" dirty="0"/>
              <a:t>m</a:t>
            </a:r>
            <a:r>
              <a:rPr lang="da-DK" sz="1600" dirty="0"/>
              <a:t>p</a:t>
            </a:r>
            <a:r>
              <a:rPr lang="en-DE" sz="1600" dirty="0"/>
              <a:t>l</a:t>
            </a:r>
            <a:r>
              <a:rPr lang="da-DK" sz="1600" dirty="0"/>
              <a:t>e</a:t>
            </a:r>
            <a:r>
              <a:rPr lang="en-DE" sz="1600" dirty="0"/>
              <a:t>m</a:t>
            </a:r>
            <a:r>
              <a:rPr lang="da-DK" sz="1600" dirty="0"/>
              <a:t>e</a:t>
            </a:r>
            <a:r>
              <a:rPr lang="en-DE" sz="1600" dirty="0"/>
              <a:t>n</a:t>
            </a:r>
            <a:r>
              <a:rPr lang="da-DK" sz="1600" dirty="0"/>
              <a:t>t</a:t>
            </a:r>
            <a:r>
              <a:rPr lang="en-DE" sz="1600" dirty="0"/>
              <a:t>a</a:t>
            </a:r>
            <a:r>
              <a:rPr lang="da-DK" sz="1600" dirty="0"/>
              <a:t>t</a:t>
            </a:r>
            <a:r>
              <a:rPr lang="en-DE" sz="1600" dirty="0"/>
              <a:t>i</a:t>
            </a:r>
            <a:r>
              <a:rPr lang="da-DK" sz="1600" dirty="0"/>
              <a:t>o</a:t>
            </a:r>
            <a:r>
              <a:rPr lang="en-DE" sz="1600" dirty="0"/>
              <a:t>n </a:t>
            </a:r>
            <a:r>
              <a:rPr lang="da-DK" sz="1600" dirty="0"/>
              <a:t>e</a:t>
            </a:r>
            <a:r>
              <a:rPr lang="en-DE" sz="1600" dirty="0"/>
              <a:t>x</a:t>
            </a:r>
            <a:r>
              <a:rPr lang="da-DK" sz="1600" dirty="0"/>
              <a:t>p</a:t>
            </a:r>
            <a:r>
              <a:rPr lang="en-DE" sz="1600" dirty="0"/>
              <a:t>e</a:t>
            </a:r>
            <a:r>
              <a:rPr lang="da-DK" sz="1600" dirty="0"/>
              <a:t>r</a:t>
            </a:r>
            <a:r>
              <a:rPr lang="en-DE" sz="1600" dirty="0"/>
              <a:t>i</a:t>
            </a:r>
            <a:r>
              <a:rPr lang="da-DK" sz="1600" dirty="0"/>
              <a:t>e</a:t>
            </a:r>
            <a:r>
              <a:rPr lang="en-DE" sz="1600" dirty="0"/>
              <a:t>n</a:t>
            </a:r>
            <a:r>
              <a:rPr lang="da-DK" sz="1600" dirty="0"/>
              <a:t>c</a:t>
            </a:r>
            <a:r>
              <a:rPr lang="en-DE" sz="1600" dirty="0"/>
              <a:t>e.</a:t>
            </a:r>
          </a:p>
          <a:p>
            <a:pPr lvl="3"/>
            <a:endParaRPr lang="de-DE" sz="1600" dirty="0"/>
          </a:p>
          <a:p>
            <a:pPr lvl="1"/>
            <a:r>
              <a:rPr lang="en-DE" sz="1800" dirty="0"/>
              <a:t>C</a:t>
            </a:r>
            <a:r>
              <a:rPr lang="da-DK" sz="1800" dirty="0"/>
              <a:t>o</a:t>
            </a:r>
            <a:r>
              <a:rPr lang="en-DE" sz="1800" dirty="0"/>
              <a:t>n</a:t>
            </a:r>
            <a:r>
              <a:rPr lang="da-DK" sz="1800" dirty="0"/>
              <a:t>t</a:t>
            </a:r>
            <a:r>
              <a:rPr lang="en-DE" sz="1800" dirty="0"/>
              <a:t>e</a:t>
            </a:r>
            <a:r>
              <a:rPr lang="da-DK" sz="1800" dirty="0"/>
              <a:t>n</a:t>
            </a:r>
            <a:r>
              <a:rPr lang="en-DE" sz="1800" dirty="0"/>
              <a:t>t</a:t>
            </a:r>
            <a:endParaRPr lang="de-DE" sz="1800" dirty="0"/>
          </a:p>
          <a:p>
            <a:pPr marL="171450" lvl="3" indent="-171450">
              <a:buFont typeface="Arial" panose="020B0604020202020204" pitchFamily="34" charset="0"/>
              <a:buChar char="•"/>
            </a:pPr>
            <a:r>
              <a:rPr lang="en-DE" sz="1600" dirty="0"/>
              <a:t>P</a:t>
            </a:r>
            <a:r>
              <a:rPr lang="da-DK" sz="1600" dirty="0"/>
              <a:t>r</a:t>
            </a:r>
            <a:r>
              <a:rPr lang="en-DE" sz="1600" dirty="0"/>
              <a:t>o</a:t>
            </a:r>
            <a:r>
              <a:rPr lang="da-DK" sz="1600" dirty="0"/>
              <a:t>j</a:t>
            </a:r>
            <a:r>
              <a:rPr lang="en-DE" sz="1600" dirty="0"/>
              <a:t>e</a:t>
            </a:r>
            <a:r>
              <a:rPr lang="da-DK" sz="1600" dirty="0"/>
              <a:t>c</a:t>
            </a:r>
            <a:r>
              <a:rPr lang="en-DE" sz="1600" dirty="0"/>
              <a:t>t </a:t>
            </a:r>
            <a:r>
              <a:rPr lang="da-DK" sz="1600" dirty="0"/>
              <a:t>P</a:t>
            </a:r>
            <a:r>
              <a:rPr lang="en-DE" sz="1600" dirty="0"/>
              <a:t>l</a:t>
            </a:r>
            <a:r>
              <a:rPr lang="da-DK" sz="1600" dirty="0"/>
              <a:t>a</a:t>
            </a:r>
            <a:r>
              <a:rPr lang="en-DE" sz="1600" dirty="0"/>
              <a:t>n </a:t>
            </a:r>
            <a:r>
              <a:rPr lang="da-DK" sz="1600" dirty="0"/>
              <a:t>i</a:t>
            </a:r>
            <a:r>
              <a:rPr lang="en-DE" sz="1600" dirty="0"/>
              <a:t>n</a:t>
            </a:r>
            <a:r>
              <a:rPr lang="da-DK" sz="1600" dirty="0"/>
              <a:t>c</a:t>
            </a:r>
            <a:r>
              <a:rPr lang="en-DE" sz="1600" dirty="0"/>
              <a:t>l</a:t>
            </a:r>
            <a:r>
              <a:rPr lang="da-DK" sz="1600" dirty="0"/>
              <a:t>u</a:t>
            </a:r>
            <a:r>
              <a:rPr lang="en-DE" sz="1600" dirty="0"/>
              <a:t>d</a:t>
            </a:r>
            <a:r>
              <a:rPr lang="da-DK" sz="1600" dirty="0"/>
              <a:t>i</a:t>
            </a:r>
            <a:r>
              <a:rPr lang="en-DE" sz="1600" dirty="0"/>
              <a:t>n</a:t>
            </a:r>
            <a:r>
              <a:rPr lang="da-DK" sz="1600" dirty="0"/>
              <a:t>g</a:t>
            </a:r>
            <a:r>
              <a:rPr lang="en-DE" sz="1600" dirty="0"/>
              <a:t> </a:t>
            </a:r>
            <a:r>
              <a:rPr lang="da-DK" sz="1600" dirty="0"/>
              <a:t>T</a:t>
            </a:r>
            <a:r>
              <a:rPr lang="en-DE" sz="1600" dirty="0"/>
              <a:t>i</a:t>
            </a:r>
            <a:r>
              <a:rPr lang="da-DK" sz="1600" dirty="0"/>
              <a:t>m</a:t>
            </a:r>
            <a:r>
              <a:rPr lang="en-DE" sz="1600" dirty="0"/>
              <a:t>e</a:t>
            </a:r>
            <a:r>
              <a:rPr lang="da-DK" sz="1600" dirty="0"/>
              <a:t>l</a:t>
            </a:r>
            <a:r>
              <a:rPr lang="en-DE" sz="1600" dirty="0"/>
              <a:t>i</a:t>
            </a:r>
            <a:r>
              <a:rPr lang="da-DK" sz="1600" dirty="0"/>
              <a:t>n</a:t>
            </a:r>
            <a:r>
              <a:rPr lang="en-DE" sz="1600" dirty="0"/>
              <a:t>e</a:t>
            </a:r>
          </a:p>
          <a:p>
            <a:pPr marL="171450" lvl="3" indent="-171450">
              <a:buFont typeface="Arial" panose="020B0604020202020204" pitchFamily="34" charset="0"/>
              <a:buChar char="•"/>
            </a:pPr>
            <a:r>
              <a:rPr lang="en-DE" sz="1600" dirty="0"/>
              <a:t>Resources </a:t>
            </a:r>
            <a:r>
              <a:rPr lang="da-DK" sz="1600" dirty="0"/>
              <a:t>a</a:t>
            </a:r>
            <a:r>
              <a:rPr lang="en-DE" sz="1600" dirty="0"/>
              <a:t>n</a:t>
            </a:r>
            <a:r>
              <a:rPr lang="da-DK" sz="1600" dirty="0"/>
              <a:t>d</a:t>
            </a:r>
            <a:r>
              <a:rPr lang="en-DE" sz="1600" dirty="0"/>
              <a:t> </a:t>
            </a:r>
            <a:r>
              <a:rPr lang="da-DK" sz="1600" dirty="0"/>
              <a:t>S</a:t>
            </a:r>
            <a:r>
              <a:rPr lang="en-DE" sz="1600" dirty="0"/>
              <a:t>k</a:t>
            </a:r>
            <a:r>
              <a:rPr lang="da-DK" sz="1600" dirty="0"/>
              <a:t>i</a:t>
            </a:r>
            <a:r>
              <a:rPr lang="en-DE" sz="1600" dirty="0"/>
              <a:t>l</a:t>
            </a:r>
            <a:r>
              <a:rPr lang="da-DK" sz="1600" dirty="0"/>
              <a:t>l</a:t>
            </a:r>
            <a:r>
              <a:rPr lang="en-DE" sz="1600" dirty="0"/>
              <a:t>s allocation to </a:t>
            </a:r>
            <a:r>
              <a:rPr lang="da-DK" sz="1600" dirty="0"/>
              <a:t>i</a:t>
            </a:r>
            <a:r>
              <a:rPr lang="en-DE" sz="1600" dirty="0"/>
              <a:t>m</a:t>
            </a:r>
            <a:r>
              <a:rPr lang="da-DK" sz="1600" dirty="0"/>
              <a:t>p</a:t>
            </a:r>
            <a:r>
              <a:rPr lang="en-DE" sz="1600" dirty="0"/>
              <a:t>l</a:t>
            </a:r>
            <a:r>
              <a:rPr lang="da-DK" sz="1600" dirty="0"/>
              <a:t>e</a:t>
            </a:r>
            <a:r>
              <a:rPr lang="en-DE" sz="1600" dirty="0"/>
              <a:t>m</a:t>
            </a:r>
            <a:r>
              <a:rPr lang="da-DK" sz="1600" dirty="0"/>
              <a:t>e</a:t>
            </a:r>
            <a:r>
              <a:rPr lang="en-DE" sz="1600" dirty="0"/>
              <a:t>n</a:t>
            </a:r>
            <a:r>
              <a:rPr lang="da-DK" sz="1600" dirty="0"/>
              <a:t>t</a:t>
            </a:r>
            <a:r>
              <a:rPr lang="en-DE" sz="1600" dirty="0"/>
              <a:t>a</a:t>
            </a:r>
            <a:r>
              <a:rPr lang="da-DK" sz="1600" dirty="0"/>
              <a:t>t</a:t>
            </a:r>
            <a:r>
              <a:rPr lang="en-DE" sz="1600" dirty="0"/>
              <a:t>i</a:t>
            </a:r>
            <a:r>
              <a:rPr lang="da-DK" sz="1600" dirty="0"/>
              <a:t>o</a:t>
            </a:r>
            <a:r>
              <a:rPr lang="en-DE" sz="1600" dirty="0"/>
              <a:t>n </a:t>
            </a:r>
            <a:r>
              <a:rPr lang="da-DK" sz="1600" dirty="0"/>
              <a:t>p</a:t>
            </a:r>
            <a:r>
              <a:rPr lang="en-DE" sz="1600" dirty="0"/>
              <a:t>r</a:t>
            </a:r>
            <a:r>
              <a:rPr lang="da-DK" sz="1600" dirty="0"/>
              <a:t>o</a:t>
            </a:r>
            <a:r>
              <a:rPr lang="en-DE" sz="1600" dirty="0"/>
              <a:t>j</a:t>
            </a:r>
            <a:r>
              <a:rPr lang="da-DK" sz="1600" dirty="0"/>
              <a:t>e</a:t>
            </a:r>
            <a:r>
              <a:rPr lang="en-DE" sz="1600" dirty="0"/>
              <a:t>c</a:t>
            </a:r>
            <a:r>
              <a:rPr lang="da-DK" sz="1600" dirty="0"/>
              <a:t>t</a:t>
            </a:r>
            <a:r>
              <a:rPr lang="en-DE" sz="1600" dirty="0"/>
              <a:t> participants</a:t>
            </a:r>
          </a:p>
          <a:p>
            <a:pPr marL="171450" lvl="3" indent="-171450">
              <a:buFont typeface="Arial" panose="020B0604020202020204" pitchFamily="34" charset="0"/>
              <a:buChar char="•"/>
            </a:pPr>
            <a:r>
              <a:rPr lang="en-DE" sz="1600" dirty="0"/>
              <a:t>Areas for improvement</a:t>
            </a:r>
          </a:p>
          <a:p>
            <a:pPr marL="171450" lvl="3" indent="-171450">
              <a:buFont typeface="Arial" panose="020B0604020202020204" pitchFamily="34" charset="0"/>
              <a:buChar char="•"/>
            </a:pPr>
            <a:r>
              <a:rPr lang="en-DE" sz="1600" dirty="0"/>
              <a:t>Rollout Planning</a:t>
            </a:r>
          </a:p>
          <a:p>
            <a:pPr marL="171450" lvl="3" indent="-171450">
              <a:buFont typeface="Arial" panose="020B0604020202020204" pitchFamily="34" charset="0"/>
              <a:buChar char="•"/>
            </a:pPr>
            <a:r>
              <a:rPr lang="en-DE" sz="1600" dirty="0"/>
              <a:t>Involved/Affect</a:t>
            </a:r>
            <a:r>
              <a:rPr lang="da-DK" sz="1600" dirty="0"/>
              <a:t>e</a:t>
            </a:r>
            <a:r>
              <a:rPr lang="en-DE" sz="1600" dirty="0"/>
              <a:t>d Employees, </a:t>
            </a:r>
            <a:r>
              <a:rPr lang="da-DK" sz="1600" dirty="0"/>
              <a:t>R</a:t>
            </a:r>
            <a:r>
              <a:rPr lang="en-DE" sz="1600" dirty="0"/>
              <a:t>o</a:t>
            </a:r>
            <a:r>
              <a:rPr lang="da-DK" sz="1600" dirty="0"/>
              <a:t>l</a:t>
            </a:r>
            <a:r>
              <a:rPr lang="en-DE" sz="1600" dirty="0"/>
              <a:t>e</a:t>
            </a:r>
            <a:r>
              <a:rPr lang="da-DK" sz="1600" dirty="0"/>
              <a:t>s</a:t>
            </a:r>
            <a:r>
              <a:rPr lang="en-DE" sz="1600" dirty="0"/>
              <a:t> </a:t>
            </a:r>
            <a:r>
              <a:rPr lang="da-DK" sz="1600" dirty="0"/>
              <a:t>a</a:t>
            </a:r>
            <a:r>
              <a:rPr lang="en-DE" sz="1600" dirty="0"/>
              <a:t>n</a:t>
            </a:r>
            <a:r>
              <a:rPr lang="da-DK" sz="1600" dirty="0"/>
              <a:t>d</a:t>
            </a:r>
            <a:r>
              <a:rPr lang="en-DE" sz="1600" dirty="0"/>
              <a:t> Amount</a:t>
            </a:r>
          </a:p>
          <a:p>
            <a:pPr lvl="3"/>
            <a:endParaRPr lang="de-DE" sz="1600" dirty="0"/>
          </a:p>
          <a:p>
            <a:pPr lvl="1"/>
            <a:r>
              <a:rPr lang="en-DE" sz="1800" dirty="0"/>
              <a:t>F</a:t>
            </a:r>
            <a:r>
              <a:rPr lang="da-DK" sz="1800" dirty="0"/>
              <a:t>o</a:t>
            </a:r>
            <a:r>
              <a:rPr lang="en-DE" sz="1800" dirty="0"/>
              <a:t>r</a:t>
            </a:r>
            <a:r>
              <a:rPr lang="da-DK" sz="1800" dirty="0"/>
              <a:t>m</a:t>
            </a:r>
            <a:r>
              <a:rPr lang="en-DE" sz="1800" dirty="0"/>
              <a:t>a</a:t>
            </a:r>
            <a:r>
              <a:rPr lang="da-DK" sz="1800" dirty="0"/>
              <a:t>t</a:t>
            </a:r>
            <a:endParaRPr lang="de-DE" sz="1800" dirty="0"/>
          </a:p>
          <a:p>
            <a:pPr lvl="3"/>
            <a:r>
              <a:rPr lang="en-DE" sz="1600" dirty="0"/>
              <a:t>P</a:t>
            </a:r>
            <a:r>
              <a:rPr lang="da-DK" sz="1600" dirty="0"/>
              <a:t>o</a:t>
            </a:r>
            <a:r>
              <a:rPr lang="en-DE" sz="1600" dirty="0"/>
              <a:t>w</a:t>
            </a:r>
            <a:r>
              <a:rPr lang="da-DK" sz="1600" dirty="0"/>
              <a:t>e</a:t>
            </a:r>
            <a:r>
              <a:rPr lang="en-DE" sz="1600" dirty="0"/>
              <a:t>r</a:t>
            </a:r>
            <a:r>
              <a:rPr lang="da-DK" sz="1600" dirty="0"/>
              <a:t>p</a:t>
            </a:r>
            <a:r>
              <a:rPr lang="en-DE" sz="1600" dirty="0"/>
              <a:t>o</a:t>
            </a:r>
            <a:r>
              <a:rPr lang="da-DK" sz="1600" dirty="0"/>
              <a:t>i</a:t>
            </a:r>
            <a:r>
              <a:rPr lang="en-DE" sz="1600" dirty="0"/>
              <a:t>n</a:t>
            </a:r>
            <a:r>
              <a:rPr lang="da-DK" sz="1600" dirty="0"/>
              <a:t>t</a:t>
            </a:r>
            <a:r>
              <a:rPr lang="en-DE" sz="1600" dirty="0"/>
              <a:t> – </a:t>
            </a:r>
            <a:r>
              <a:rPr lang="da-DK" sz="1600" dirty="0"/>
              <a:t>t</a:t>
            </a:r>
            <a:r>
              <a:rPr lang="en-DE" sz="1600" dirty="0"/>
              <a:t>e</a:t>
            </a:r>
            <a:r>
              <a:rPr lang="da-DK" sz="1600" dirty="0"/>
              <a:t>m</a:t>
            </a:r>
            <a:r>
              <a:rPr lang="en-DE" sz="1600" dirty="0"/>
              <a:t>p</a:t>
            </a:r>
            <a:r>
              <a:rPr lang="da-DK" sz="1600" dirty="0"/>
              <a:t>l</a:t>
            </a:r>
            <a:r>
              <a:rPr lang="en-DE" sz="1600" dirty="0"/>
              <a:t>a</a:t>
            </a:r>
            <a:r>
              <a:rPr lang="da-DK" sz="1600" dirty="0"/>
              <a:t>t</a:t>
            </a:r>
            <a:r>
              <a:rPr lang="en-DE" sz="1600" dirty="0"/>
              <a:t>e </a:t>
            </a:r>
            <a:r>
              <a:rPr lang="da-DK" sz="1600" dirty="0"/>
              <a:t>p</a:t>
            </a:r>
            <a:r>
              <a:rPr lang="en-DE" sz="1600" dirty="0"/>
              <a:t>r</a:t>
            </a:r>
            <a:r>
              <a:rPr lang="da-DK" sz="1600" dirty="0"/>
              <a:t>o</a:t>
            </a:r>
            <a:r>
              <a:rPr lang="en-DE" sz="1600" dirty="0"/>
              <a:t>v</a:t>
            </a:r>
            <a:r>
              <a:rPr lang="da-DK" sz="1600" dirty="0"/>
              <a:t>i</a:t>
            </a:r>
            <a:r>
              <a:rPr lang="en-DE" sz="1600" dirty="0"/>
              <a:t>d</a:t>
            </a:r>
            <a:r>
              <a:rPr lang="da-DK" sz="1600" dirty="0"/>
              <a:t>e</a:t>
            </a:r>
            <a:r>
              <a:rPr lang="en-DE" sz="1600" dirty="0"/>
              <a:t>d </a:t>
            </a:r>
            <a:r>
              <a:rPr lang="da-DK" sz="1600" dirty="0"/>
              <a:t>b</a:t>
            </a:r>
            <a:r>
              <a:rPr lang="en-DE" sz="1600" dirty="0"/>
              <a:t>y </a:t>
            </a:r>
            <a:r>
              <a:rPr lang="da-DK" sz="1600" dirty="0"/>
              <a:t>H</a:t>
            </a:r>
            <a:r>
              <a:rPr lang="en-DE" sz="1600" dirty="0"/>
              <a:t>u</a:t>
            </a:r>
            <a:r>
              <a:rPr lang="da-DK" sz="1600" dirty="0"/>
              <a:t>b</a:t>
            </a:r>
            <a:r>
              <a:rPr lang="en-DE" sz="1600" dirty="0"/>
              <a:t>d</a:t>
            </a:r>
            <a:r>
              <a:rPr lang="da-DK" sz="1600" dirty="0"/>
              <a:t>r</a:t>
            </a:r>
            <a:r>
              <a:rPr lang="en-DE" sz="1600" dirty="0"/>
              <a:t>i</a:t>
            </a:r>
            <a:r>
              <a:rPr lang="da-DK" sz="1600" dirty="0"/>
              <a:t>v</a:t>
            </a:r>
            <a:r>
              <a:rPr lang="en-DE" sz="1600" dirty="0"/>
              <a:t>e</a:t>
            </a:r>
            <a:endParaRPr lang="de-DE" sz="1600" dirty="0"/>
          </a:p>
        </p:txBody>
      </p:sp>
    </p:spTree>
    <p:extLst>
      <p:ext uri="{BB962C8B-B14F-4D97-AF65-F5344CB8AC3E}">
        <p14:creationId xmlns:p14="http://schemas.microsoft.com/office/powerpoint/2010/main" val="1881533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6CCA57-8619-4C40-9354-17244512053D}"/>
              </a:ext>
            </a:extLst>
          </p:cNvPr>
          <p:cNvSpPr>
            <a:spLocks noGrp="1"/>
          </p:cNvSpPr>
          <p:nvPr>
            <p:ph type="title"/>
          </p:nvPr>
        </p:nvSpPr>
        <p:spPr/>
        <p:txBody>
          <a:bodyPr/>
          <a:lstStyle/>
          <a:p>
            <a:r>
              <a:rPr lang="en-DE" dirty="0"/>
              <a:t>C</a:t>
            </a:r>
            <a:r>
              <a:rPr lang="da-DK" dirty="0"/>
              <a:t>u</a:t>
            </a:r>
            <a:r>
              <a:rPr lang="en-DE" dirty="0"/>
              <a:t>s</a:t>
            </a:r>
            <a:r>
              <a:rPr lang="da-DK" dirty="0"/>
              <a:t>t</a:t>
            </a:r>
            <a:r>
              <a:rPr lang="en-DE" dirty="0"/>
              <a:t>o</a:t>
            </a:r>
            <a:r>
              <a:rPr lang="da-DK" dirty="0"/>
              <a:t>m</a:t>
            </a:r>
            <a:r>
              <a:rPr lang="en-DE" dirty="0"/>
              <a:t>i</a:t>
            </a:r>
            <a:r>
              <a:rPr lang="da-DK" dirty="0"/>
              <a:t>z</a:t>
            </a:r>
            <a:r>
              <a:rPr lang="en-DE" dirty="0"/>
              <a:t>a</a:t>
            </a:r>
            <a:r>
              <a:rPr lang="da-DK" dirty="0"/>
              <a:t>t</a:t>
            </a:r>
            <a:r>
              <a:rPr lang="en-DE" dirty="0"/>
              <a:t>i</a:t>
            </a:r>
            <a:r>
              <a:rPr lang="da-DK" dirty="0"/>
              <a:t>o</a:t>
            </a:r>
            <a:r>
              <a:rPr lang="en-DE" dirty="0"/>
              <a:t>n </a:t>
            </a:r>
            <a:r>
              <a:rPr lang="da-DK" dirty="0"/>
              <a:t>C</a:t>
            </a:r>
            <a:r>
              <a:rPr lang="en-DE" dirty="0"/>
              <a:t>o</a:t>
            </a:r>
            <a:r>
              <a:rPr lang="da-DK" dirty="0"/>
              <a:t>n</a:t>
            </a:r>
            <a:r>
              <a:rPr lang="en-DE" dirty="0"/>
              <a:t>c</a:t>
            </a:r>
            <a:r>
              <a:rPr lang="da-DK" dirty="0"/>
              <a:t>e</a:t>
            </a:r>
            <a:r>
              <a:rPr lang="en-DE" dirty="0"/>
              <a:t>p</a:t>
            </a:r>
            <a:r>
              <a:rPr lang="da-DK" dirty="0"/>
              <a:t>t</a:t>
            </a:r>
            <a:endParaRPr lang="de-DE" dirty="0"/>
          </a:p>
        </p:txBody>
      </p:sp>
      <p:sp>
        <p:nvSpPr>
          <p:cNvPr id="5" name="Inhaltsplatzhalter 4">
            <a:extLst>
              <a:ext uri="{FF2B5EF4-FFF2-40B4-BE49-F238E27FC236}">
                <a16:creationId xmlns:a16="http://schemas.microsoft.com/office/drawing/2014/main" id="{E029D7BE-39E3-4DC9-A8ED-340E9C76B8C9}"/>
              </a:ext>
            </a:extLst>
          </p:cNvPr>
          <p:cNvSpPr>
            <a:spLocks noGrp="1"/>
          </p:cNvSpPr>
          <p:nvPr>
            <p:ph idx="1"/>
          </p:nvPr>
        </p:nvSpPr>
        <p:spPr/>
        <p:txBody>
          <a:bodyPr/>
          <a:lstStyle/>
          <a:p>
            <a:pPr lvl="1"/>
            <a:r>
              <a:rPr lang="en-DE" sz="1800" dirty="0"/>
              <a:t>W</a:t>
            </a:r>
            <a:r>
              <a:rPr lang="da-DK" sz="1800" dirty="0"/>
              <a:t>h</a:t>
            </a:r>
            <a:r>
              <a:rPr lang="en-DE" sz="1800" dirty="0"/>
              <a:t>y </a:t>
            </a:r>
            <a:r>
              <a:rPr lang="da-DK" sz="1800" dirty="0"/>
              <a:t>a</a:t>
            </a:r>
            <a:r>
              <a:rPr lang="en-DE" sz="1800" dirty="0"/>
              <a:t>r</a:t>
            </a:r>
            <a:r>
              <a:rPr lang="da-DK" sz="1800" dirty="0"/>
              <a:t>e</a:t>
            </a:r>
            <a:r>
              <a:rPr lang="en-DE" sz="1800" dirty="0"/>
              <a:t> </a:t>
            </a:r>
            <a:r>
              <a:rPr lang="da-DK" sz="1800" dirty="0"/>
              <a:t>w</a:t>
            </a:r>
            <a:r>
              <a:rPr lang="en-DE" sz="1800" dirty="0"/>
              <a:t>e </a:t>
            </a:r>
            <a:r>
              <a:rPr lang="da-DK" sz="1800" dirty="0"/>
              <a:t>d</a:t>
            </a:r>
            <a:r>
              <a:rPr lang="en-DE" sz="1800" dirty="0"/>
              <a:t>o</a:t>
            </a:r>
            <a:r>
              <a:rPr lang="da-DK" sz="1800" dirty="0"/>
              <a:t>i</a:t>
            </a:r>
            <a:r>
              <a:rPr lang="en-DE" sz="1800" dirty="0"/>
              <a:t>n</a:t>
            </a:r>
            <a:r>
              <a:rPr lang="da-DK" sz="1800" dirty="0"/>
              <a:t>g</a:t>
            </a:r>
            <a:r>
              <a:rPr lang="en-DE" sz="1800" dirty="0"/>
              <a:t> </a:t>
            </a:r>
            <a:r>
              <a:rPr lang="da-DK" sz="1800" dirty="0"/>
              <a:t>i</a:t>
            </a:r>
            <a:r>
              <a:rPr lang="en-DE" sz="1800" dirty="0"/>
              <a:t>t?</a:t>
            </a:r>
            <a:endParaRPr lang="de-DE" sz="1800" dirty="0"/>
          </a:p>
          <a:p>
            <a:pPr lvl="3"/>
            <a:r>
              <a:rPr lang="en-DE" sz="1600" dirty="0"/>
              <a:t>To </a:t>
            </a:r>
            <a:r>
              <a:rPr lang="da-DK" sz="1600" dirty="0"/>
              <a:t>g</a:t>
            </a:r>
            <a:r>
              <a:rPr lang="en-DE" sz="1600" dirty="0"/>
              <a:t>e</a:t>
            </a:r>
            <a:r>
              <a:rPr lang="da-DK" sz="1600" dirty="0"/>
              <a:t>t</a:t>
            </a:r>
            <a:r>
              <a:rPr lang="en-DE" sz="1600" dirty="0"/>
              <a:t> </a:t>
            </a:r>
            <a:r>
              <a:rPr lang="da-DK" sz="1600" dirty="0"/>
              <a:t>t</a:t>
            </a:r>
            <a:r>
              <a:rPr lang="en-DE" sz="1600" dirty="0"/>
              <a:t>o </a:t>
            </a:r>
            <a:r>
              <a:rPr lang="da-DK" sz="1600" dirty="0"/>
              <a:t>k</a:t>
            </a:r>
            <a:r>
              <a:rPr lang="en-DE" sz="1600" dirty="0"/>
              <a:t>n</a:t>
            </a:r>
            <a:r>
              <a:rPr lang="da-DK" sz="1600" dirty="0"/>
              <a:t>o</a:t>
            </a:r>
            <a:r>
              <a:rPr lang="en-DE" sz="1600" dirty="0"/>
              <a:t>w </a:t>
            </a:r>
            <a:r>
              <a:rPr lang="da-DK" sz="1600" dirty="0"/>
              <a:t>t</a:t>
            </a:r>
            <a:r>
              <a:rPr lang="en-DE" sz="1600" dirty="0"/>
              <a:t>h</a:t>
            </a:r>
            <a:r>
              <a:rPr lang="da-DK" sz="1600" dirty="0"/>
              <a:t>e</a:t>
            </a:r>
            <a:r>
              <a:rPr lang="en-DE" sz="1600" dirty="0"/>
              <a:t> </a:t>
            </a:r>
            <a:r>
              <a:rPr lang="da-DK" sz="1600" dirty="0"/>
              <a:t>b</a:t>
            </a:r>
            <a:r>
              <a:rPr lang="en-DE" sz="1600" dirty="0"/>
              <a:t>u</a:t>
            </a:r>
            <a:r>
              <a:rPr lang="da-DK" sz="1600" dirty="0"/>
              <a:t>s</a:t>
            </a:r>
            <a:r>
              <a:rPr lang="en-DE" sz="1600" dirty="0"/>
              <a:t>i</a:t>
            </a:r>
            <a:r>
              <a:rPr lang="da-DK" sz="1600" dirty="0"/>
              <a:t>n</a:t>
            </a:r>
            <a:r>
              <a:rPr lang="en-DE" sz="1600" dirty="0"/>
              <a:t>e</a:t>
            </a:r>
            <a:r>
              <a:rPr lang="da-DK" sz="1600" dirty="0"/>
              <a:t>s</a:t>
            </a:r>
            <a:r>
              <a:rPr lang="en-DE" sz="1600" dirty="0"/>
              <a:t>s </a:t>
            </a:r>
            <a:r>
              <a:rPr lang="da-DK" sz="1600" dirty="0"/>
              <a:t>r</a:t>
            </a:r>
            <a:r>
              <a:rPr lang="en-DE" sz="1600" dirty="0"/>
              <a:t>e</a:t>
            </a:r>
            <a:r>
              <a:rPr lang="da-DK" sz="1600" dirty="0"/>
              <a:t>q</a:t>
            </a:r>
            <a:r>
              <a:rPr lang="en-DE" sz="1600" dirty="0"/>
              <a:t>u</a:t>
            </a:r>
            <a:r>
              <a:rPr lang="da-DK" sz="1600" dirty="0"/>
              <a:t>i</a:t>
            </a:r>
            <a:r>
              <a:rPr lang="en-DE" sz="1600" dirty="0"/>
              <a:t>r</a:t>
            </a:r>
            <a:r>
              <a:rPr lang="da-DK" sz="1600" dirty="0"/>
              <a:t>e</a:t>
            </a:r>
            <a:r>
              <a:rPr lang="en-DE" sz="1600" dirty="0"/>
              <a:t>m</a:t>
            </a:r>
            <a:r>
              <a:rPr lang="da-DK" sz="1600" dirty="0"/>
              <a:t>e</a:t>
            </a:r>
            <a:r>
              <a:rPr lang="en-DE" sz="1600" dirty="0"/>
              <a:t>n</a:t>
            </a:r>
            <a:r>
              <a:rPr lang="da-DK" sz="1600" dirty="0"/>
              <a:t>t</a:t>
            </a:r>
            <a:r>
              <a:rPr lang="en-DE" sz="1600" dirty="0"/>
              <a:t>s </a:t>
            </a:r>
            <a:r>
              <a:rPr lang="da-DK" sz="1600" dirty="0"/>
              <a:t>a</a:t>
            </a:r>
            <a:r>
              <a:rPr lang="en-DE" sz="1600" dirty="0"/>
              <a:t>n</a:t>
            </a:r>
            <a:r>
              <a:rPr lang="da-DK" sz="1600" dirty="0"/>
              <a:t>d</a:t>
            </a:r>
            <a:r>
              <a:rPr lang="en-DE" sz="1600" dirty="0"/>
              <a:t> </a:t>
            </a:r>
            <a:r>
              <a:rPr lang="da-DK" sz="1600" dirty="0"/>
              <a:t>a</a:t>
            </a:r>
            <a:r>
              <a:rPr lang="en-DE" sz="1600" dirty="0"/>
              <a:t>v</a:t>
            </a:r>
            <a:r>
              <a:rPr lang="da-DK" sz="1600" dirty="0"/>
              <a:t>o</a:t>
            </a:r>
            <a:r>
              <a:rPr lang="en-DE" sz="1600" dirty="0"/>
              <a:t>i</a:t>
            </a:r>
            <a:r>
              <a:rPr lang="da-DK" sz="1600" dirty="0"/>
              <a:t>d</a:t>
            </a:r>
            <a:r>
              <a:rPr lang="en-DE" sz="1600" dirty="0"/>
              <a:t> </a:t>
            </a:r>
            <a:r>
              <a:rPr lang="da-DK" sz="1600" dirty="0"/>
              <a:t>u</a:t>
            </a:r>
            <a:r>
              <a:rPr lang="en-DE" sz="1600" dirty="0"/>
              <a:t>n</a:t>
            </a:r>
            <a:r>
              <a:rPr lang="da-DK" sz="1600" dirty="0"/>
              <a:t>n</a:t>
            </a:r>
            <a:r>
              <a:rPr lang="en-DE" sz="1600" dirty="0"/>
              <a:t>e</a:t>
            </a:r>
            <a:r>
              <a:rPr lang="da-DK" sz="1600" dirty="0"/>
              <a:t>c</a:t>
            </a:r>
            <a:r>
              <a:rPr lang="en-DE" sz="1600" dirty="0"/>
              <a:t>e</a:t>
            </a:r>
            <a:r>
              <a:rPr lang="da-DK" sz="1600" dirty="0"/>
              <a:t>s</a:t>
            </a:r>
            <a:r>
              <a:rPr lang="en-DE" sz="1600" dirty="0"/>
              <a:t>s</a:t>
            </a:r>
            <a:r>
              <a:rPr lang="da-DK" sz="1600" dirty="0"/>
              <a:t>a</a:t>
            </a:r>
            <a:r>
              <a:rPr lang="en-DE" sz="1600" dirty="0"/>
              <a:t>r</a:t>
            </a:r>
            <a:r>
              <a:rPr lang="da-DK" sz="1600" dirty="0"/>
              <a:t>y</a:t>
            </a:r>
            <a:r>
              <a:rPr lang="en-DE" sz="1600" dirty="0"/>
              <a:t> customizations, </a:t>
            </a:r>
            <a:r>
              <a:rPr lang="da-DK" sz="1600" dirty="0"/>
              <a:t>u</a:t>
            </a:r>
            <a:r>
              <a:rPr lang="en-DE" sz="1600" dirty="0"/>
              <a:t>s</a:t>
            </a:r>
            <a:r>
              <a:rPr lang="da-DK" sz="1600" dirty="0"/>
              <a:t>e</a:t>
            </a:r>
            <a:r>
              <a:rPr lang="en-DE" sz="1600" dirty="0"/>
              <a:t> </a:t>
            </a:r>
            <a:r>
              <a:rPr lang="da-DK" sz="1600" dirty="0"/>
              <a:t>a</a:t>
            </a:r>
            <a:r>
              <a:rPr lang="en-DE" sz="1600" dirty="0"/>
              <a:t>n</a:t>
            </a:r>
            <a:r>
              <a:rPr lang="da-DK" sz="1600" dirty="0"/>
              <a:t>d</a:t>
            </a:r>
            <a:r>
              <a:rPr lang="en-DE" sz="1600" dirty="0"/>
              <a:t> </a:t>
            </a:r>
            <a:r>
              <a:rPr lang="da-DK" sz="1600" dirty="0"/>
              <a:t>r</a:t>
            </a:r>
            <a:r>
              <a:rPr lang="en-DE" sz="1600" dirty="0"/>
              <a:t>e</a:t>
            </a:r>
            <a:r>
              <a:rPr lang="da-DK" sz="1600" dirty="0"/>
              <a:t>f</a:t>
            </a:r>
            <a:r>
              <a:rPr lang="en-DE" sz="1600" dirty="0"/>
              <a:t>l</a:t>
            </a:r>
            <a:r>
              <a:rPr lang="da-DK" sz="1600" dirty="0"/>
              <a:t>e</a:t>
            </a:r>
            <a:r>
              <a:rPr lang="en-DE" sz="1600" dirty="0"/>
              <a:t>c</a:t>
            </a:r>
            <a:r>
              <a:rPr lang="da-DK" sz="1600" dirty="0"/>
              <a:t>t</a:t>
            </a:r>
            <a:r>
              <a:rPr lang="en-DE" sz="1600" dirty="0"/>
              <a:t> </a:t>
            </a:r>
            <a:r>
              <a:rPr lang="da-DK" sz="1600" dirty="0"/>
              <a:t>a</a:t>
            </a:r>
            <a:r>
              <a:rPr lang="en-DE" sz="1600" dirty="0" err="1"/>
              <a:t>doption</a:t>
            </a:r>
            <a:r>
              <a:rPr lang="en-DE" sz="1600" dirty="0"/>
              <a:t> </a:t>
            </a:r>
            <a:r>
              <a:rPr lang="da-DK" sz="1600" dirty="0"/>
              <a:t>p</a:t>
            </a:r>
            <a:r>
              <a:rPr lang="en-DE" sz="1600" dirty="0"/>
              <a:t>l</a:t>
            </a:r>
            <a:r>
              <a:rPr lang="da-DK" sz="1600" dirty="0"/>
              <a:t>a</a:t>
            </a:r>
            <a:r>
              <a:rPr lang="en-DE" sz="1600" dirty="0"/>
              <a:t>n </a:t>
            </a:r>
            <a:r>
              <a:rPr lang="da-DK" sz="1600" dirty="0"/>
              <a:t>w</a:t>
            </a:r>
            <a:r>
              <a:rPr lang="en-DE" sz="1600" dirty="0"/>
              <a:t>i</a:t>
            </a:r>
            <a:r>
              <a:rPr lang="da-DK" sz="1600" dirty="0"/>
              <a:t>t</a:t>
            </a:r>
            <a:r>
              <a:rPr lang="en-DE" sz="1600" dirty="0"/>
              <a:t>h </a:t>
            </a:r>
            <a:r>
              <a:rPr lang="da-DK" sz="1600" dirty="0"/>
              <a:t>H</a:t>
            </a:r>
            <a:r>
              <a:rPr lang="en-DE" sz="1600" dirty="0"/>
              <a:t>u</a:t>
            </a:r>
            <a:r>
              <a:rPr lang="da-DK" sz="1600" dirty="0"/>
              <a:t>b</a:t>
            </a:r>
            <a:r>
              <a:rPr lang="en-DE" sz="1600" dirty="0"/>
              <a:t>d</a:t>
            </a:r>
            <a:r>
              <a:rPr lang="da-DK" sz="1600" dirty="0"/>
              <a:t>r</a:t>
            </a:r>
            <a:r>
              <a:rPr lang="en-DE" sz="1600" dirty="0"/>
              <a:t>i</a:t>
            </a:r>
            <a:r>
              <a:rPr lang="da-DK" sz="1600" dirty="0"/>
              <a:t>v</a:t>
            </a:r>
            <a:r>
              <a:rPr lang="en-DE" sz="1600" dirty="0"/>
              <a:t>e’</a:t>
            </a:r>
            <a:r>
              <a:rPr lang="da-DK" sz="1600" dirty="0"/>
              <a:t>s</a:t>
            </a:r>
            <a:r>
              <a:rPr lang="en-DE" sz="1600" dirty="0"/>
              <a:t> </a:t>
            </a:r>
            <a:r>
              <a:rPr lang="da-DK" sz="1600" dirty="0"/>
              <a:t>k</a:t>
            </a:r>
            <a:r>
              <a:rPr lang="en-DE" sz="1600" dirty="0"/>
              <a:t>n</a:t>
            </a:r>
            <a:r>
              <a:rPr lang="da-DK" sz="1600" dirty="0"/>
              <a:t>o</a:t>
            </a:r>
            <a:r>
              <a:rPr lang="en-DE" sz="1600" dirty="0"/>
              <a:t>w</a:t>
            </a:r>
            <a:r>
              <a:rPr lang="da-DK" sz="1600" dirty="0"/>
              <a:t>l</a:t>
            </a:r>
            <a:r>
              <a:rPr lang="en-DE" sz="1600" dirty="0"/>
              <a:t>e</a:t>
            </a:r>
            <a:r>
              <a:rPr lang="da-DK" sz="1600" dirty="0"/>
              <a:t>d</a:t>
            </a:r>
            <a:r>
              <a:rPr lang="en-DE" sz="1600" dirty="0"/>
              <a:t>g</a:t>
            </a:r>
            <a:r>
              <a:rPr lang="da-DK" sz="1600" dirty="0"/>
              <a:t>e</a:t>
            </a:r>
            <a:r>
              <a:rPr lang="en-DE" sz="1600" dirty="0"/>
              <a:t> </a:t>
            </a:r>
            <a:r>
              <a:rPr lang="da-DK" sz="1600" dirty="0"/>
              <a:t>a</a:t>
            </a:r>
            <a:r>
              <a:rPr lang="en-DE" sz="1600" dirty="0"/>
              <a:t>n</a:t>
            </a:r>
            <a:r>
              <a:rPr lang="da-DK" sz="1600" dirty="0"/>
              <a:t>d</a:t>
            </a:r>
            <a:r>
              <a:rPr lang="en-DE" sz="1600" dirty="0"/>
              <a:t> </a:t>
            </a:r>
            <a:r>
              <a:rPr lang="da-DK" sz="1600" dirty="0"/>
              <a:t>e</a:t>
            </a:r>
            <a:r>
              <a:rPr lang="en-DE" sz="1600" dirty="0"/>
              <a:t>x</a:t>
            </a:r>
            <a:r>
              <a:rPr lang="da-DK" sz="1600" dirty="0"/>
              <a:t>p</a:t>
            </a:r>
            <a:r>
              <a:rPr lang="en-DE" sz="1600" dirty="0"/>
              <a:t>e</a:t>
            </a:r>
            <a:r>
              <a:rPr lang="da-DK" sz="1600" dirty="0"/>
              <a:t>r</a:t>
            </a:r>
            <a:r>
              <a:rPr lang="en-DE" sz="1600" dirty="0"/>
              <a:t>i</a:t>
            </a:r>
            <a:r>
              <a:rPr lang="da-DK" sz="1600" dirty="0"/>
              <a:t>e</a:t>
            </a:r>
            <a:r>
              <a:rPr lang="en-DE" sz="1600" dirty="0"/>
              <a:t>n</a:t>
            </a:r>
            <a:r>
              <a:rPr lang="da-DK" sz="1600" dirty="0"/>
              <a:t>c</a:t>
            </a:r>
            <a:r>
              <a:rPr lang="en-DE" sz="1600" dirty="0"/>
              <a:t>e </a:t>
            </a:r>
            <a:r>
              <a:rPr lang="da-DK" sz="1600" dirty="0"/>
              <a:t>f</a:t>
            </a:r>
            <a:r>
              <a:rPr lang="en-DE" sz="1600" dirty="0"/>
              <a:t>r</a:t>
            </a:r>
            <a:r>
              <a:rPr lang="da-DK" sz="1600" dirty="0"/>
              <a:t>o</a:t>
            </a:r>
            <a:r>
              <a:rPr lang="en-DE" sz="1600" dirty="0"/>
              <a:t>m </a:t>
            </a:r>
            <a:r>
              <a:rPr lang="da-DK" sz="1600" dirty="0"/>
              <a:t>p</a:t>
            </a:r>
            <a:r>
              <a:rPr lang="en-DE" sz="1600" dirty="0"/>
              <a:t>r</a:t>
            </a:r>
            <a:r>
              <a:rPr lang="da-DK" sz="1600" dirty="0"/>
              <a:t>e</a:t>
            </a:r>
            <a:r>
              <a:rPr lang="en-DE" sz="1600" dirty="0"/>
              <a:t>v</a:t>
            </a:r>
            <a:r>
              <a:rPr lang="da-DK" sz="1600" dirty="0"/>
              <a:t>i</a:t>
            </a:r>
            <a:r>
              <a:rPr lang="en-DE" sz="1600" dirty="0"/>
              <a:t>o</a:t>
            </a:r>
            <a:r>
              <a:rPr lang="da-DK" sz="1600" dirty="0"/>
              <a:t>u</a:t>
            </a:r>
            <a:r>
              <a:rPr lang="en-DE" sz="1600" dirty="0"/>
              <a:t>s </a:t>
            </a:r>
            <a:r>
              <a:rPr lang="da-DK" sz="1600" dirty="0"/>
              <a:t>c</a:t>
            </a:r>
            <a:r>
              <a:rPr lang="en-DE" sz="1600" dirty="0"/>
              <a:t>u</a:t>
            </a:r>
            <a:r>
              <a:rPr lang="da-DK" sz="1600" dirty="0"/>
              <a:t>s</a:t>
            </a:r>
            <a:r>
              <a:rPr lang="en-DE" sz="1600" dirty="0"/>
              <a:t>t</a:t>
            </a:r>
            <a:r>
              <a:rPr lang="da-DK" sz="1600" dirty="0"/>
              <a:t>o</a:t>
            </a:r>
            <a:r>
              <a:rPr lang="en-DE" sz="1600" dirty="0"/>
              <a:t>m</a:t>
            </a:r>
            <a:r>
              <a:rPr lang="da-DK" sz="1600" dirty="0"/>
              <a:t>e</a:t>
            </a:r>
            <a:r>
              <a:rPr lang="en-DE" sz="1600" dirty="0"/>
              <a:t>r </a:t>
            </a:r>
            <a:r>
              <a:rPr lang="da-DK" sz="1600" dirty="0"/>
              <a:t>p</a:t>
            </a:r>
            <a:r>
              <a:rPr lang="en-DE" sz="1600" dirty="0"/>
              <a:t>r</a:t>
            </a:r>
            <a:r>
              <a:rPr lang="da-DK" sz="1600" dirty="0"/>
              <a:t>o</a:t>
            </a:r>
            <a:r>
              <a:rPr lang="en-DE" sz="1600" dirty="0"/>
              <a:t>jects. </a:t>
            </a:r>
          </a:p>
          <a:p>
            <a:pPr lvl="3"/>
            <a:endParaRPr lang="de-DE" sz="1600" dirty="0"/>
          </a:p>
          <a:p>
            <a:pPr lvl="1"/>
            <a:r>
              <a:rPr lang="en-DE" sz="1800" dirty="0"/>
              <a:t>C</a:t>
            </a:r>
            <a:r>
              <a:rPr lang="da-DK" sz="1800" dirty="0"/>
              <a:t>o</a:t>
            </a:r>
            <a:r>
              <a:rPr lang="en-DE" sz="1800" dirty="0"/>
              <a:t>n</a:t>
            </a:r>
            <a:r>
              <a:rPr lang="da-DK" sz="1800" dirty="0"/>
              <a:t>t</a:t>
            </a:r>
            <a:r>
              <a:rPr lang="en-DE" sz="1800" dirty="0"/>
              <a:t>e</a:t>
            </a:r>
            <a:r>
              <a:rPr lang="da-DK" sz="1800" dirty="0"/>
              <a:t>n</a:t>
            </a:r>
            <a:r>
              <a:rPr lang="en-DE" sz="1800" dirty="0"/>
              <a:t>t</a:t>
            </a:r>
            <a:endParaRPr lang="de-DE" sz="1800" dirty="0"/>
          </a:p>
          <a:p>
            <a:pPr marL="171450" lvl="3" indent="-171450">
              <a:buFont typeface="Arial" panose="020B0604020202020204" pitchFamily="34" charset="0"/>
              <a:buChar char="•"/>
            </a:pPr>
            <a:r>
              <a:rPr lang="da-DK" sz="1600" dirty="0"/>
              <a:t>L</a:t>
            </a:r>
            <a:r>
              <a:rPr lang="en-DE" sz="1600" dirty="0"/>
              <a:t>i</a:t>
            </a:r>
            <a:r>
              <a:rPr lang="da-DK" sz="1600" dirty="0"/>
              <a:t>s</a:t>
            </a:r>
            <a:r>
              <a:rPr lang="en-DE" sz="1600" dirty="0"/>
              <a:t>t </a:t>
            </a:r>
            <a:r>
              <a:rPr lang="da-DK" sz="1600" dirty="0"/>
              <a:t>o</a:t>
            </a:r>
            <a:r>
              <a:rPr lang="en-DE" sz="1600" dirty="0"/>
              <a:t>f </a:t>
            </a:r>
            <a:r>
              <a:rPr lang="da-DK" sz="1600" dirty="0"/>
              <a:t>B</a:t>
            </a:r>
            <a:r>
              <a:rPr lang="en-DE" sz="1600" dirty="0"/>
              <a:t>u</a:t>
            </a:r>
            <a:r>
              <a:rPr lang="da-DK" sz="1600" dirty="0"/>
              <a:t>s</a:t>
            </a:r>
            <a:r>
              <a:rPr lang="en-DE" sz="1600" dirty="0" err="1"/>
              <a:t>iness</a:t>
            </a:r>
            <a:r>
              <a:rPr lang="en-DE" sz="1600" dirty="0"/>
              <a:t> Requirements including functionality description</a:t>
            </a:r>
          </a:p>
          <a:p>
            <a:pPr marL="171450" lvl="3" indent="-171450">
              <a:buFont typeface="Arial" panose="020B0604020202020204" pitchFamily="34" charset="0"/>
              <a:buChar char="•"/>
            </a:pPr>
            <a:r>
              <a:rPr lang="en-DE" sz="1600" dirty="0"/>
              <a:t>Description of </a:t>
            </a:r>
            <a:r>
              <a:rPr lang="da-DK" sz="1600" dirty="0"/>
              <a:t>T</a:t>
            </a:r>
            <a:r>
              <a:rPr lang="en-DE" sz="1600" dirty="0"/>
              <a:t>e</a:t>
            </a:r>
            <a:r>
              <a:rPr lang="da-DK" sz="1600" dirty="0"/>
              <a:t>c</a:t>
            </a:r>
            <a:r>
              <a:rPr lang="en-DE" sz="1600" dirty="0"/>
              <a:t>h</a:t>
            </a:r>
            <a:r>
              <a:rPr lang="da-DK" sz="1600" dirty="0"/>
              <a:t>n</a:t>
            </a:r>
            <a:r>
              <a:rPr lang="en-DE" sz="1600" dirty="0"/>
              <a:t>i</a:t>
            </a:r>
            <a:r>
              <a:rPr lang="da-DK" sz="1600" dirty="0"/>
              <a:t>c</a:t>
            </a:r>
            <a:r>
              <a:rPr lang="en-DE" sz="1600" dirty="0"/>
              <a:t>a</a:t>
            </a:r>
            <a:r>
              <a:rPr lang="da-DK" sz="1600" dirty="0"/>
              <a:t>l</a:t>
            </a:r>
            <a:r>
              <a:rPr lang="en-DE" sz="1600" dirty="0"/>
              <a:t> </a:t>
            </a:r>
            <a:r>
              <a:rPr lang="da-DK" sz="1600" dirty="0"/>
              <a:t>A</a:t>
            </a:r>
            <a:r>
              <a:rPr lang="en-DE" sz="1600" dirty="0"/>
              <a:t>d</a:t>
            </a:r>
            <a:r>
              <a:rPr lang="da-DK" sz="1600" dirty="0"/>
              <a:t>j</a:t>
            </a:r>
            <a:r>
              <a:rPr lang="en-DE" sz="1600" dirty="0"/>
              <a:t>u</a:t>
            </a:r>
            <a:r>
              <a:rPr lang="da-DK" sz="1600" dirty="0"/>
              <a:t>s</a:t>
            </a:r>
            <a:r>
              <a:rPr lang="en-DE" sz="1600" dirty="0"/>
              <a:t>t</a:t>
            </a:r>
            <a:r>
              <a:rPr lang="da-DK" sz="1600" dirty="0"/>
              <a:t>m</a:t>
            </a:r>
            <a:r>
              <a:rPr lang="en-DE" sz="1600" dirty="0"/>
              <a:t>e</a:t>
            </a:r>
            <a:r>
              <a:rPr lang="da-DK" sz="1600" dirty="0"/>
              <a:t>n</a:t>
            </a:r>
            <a:r>
              <a:rPr lang="en-DE" sz="1600" dirty="0"/>
              <a:t>t</a:t>
            </a:r>
            <a:r>
              <a:rPr lang="da-DK" sz="1600" dirty="0"/>
              <a:t>s</a:t>
            </a:r>
            <a:endParaRPr lang="en-DE" sz="1600" dirty="0"/>
          </a:p>
          <a:p>
            <a:pPr marL="171450" lvl="3" indent="-171450">
              <a:buFont typeface="Arial" panose="020B0604020202020204" pitchFamily="34" charset="0"/>
              <a:buChar char="•"/>
            </a:pPr>
            <a:r>
              <a:rPr lang="en-DE" sz="1600" dirty="0"/>
              <a:t>Limitations </a:t>
            </a:r>
            <a:r>
              <a:rPr lang="da-DK" sz="1600" dirty="0"/>
              <a:t>o</a:t>
            </a:r>
            <a:r>
              <a:rPr lang="en-DE" sz="1600" dirty="0"/>
              <a:t>n improvement fields</a:t>
            </a:r>
          </a:p>
          <a:p>
            <a:pPr marL="171450" lvl="3" indent="-171450">
              <a:buFont typeface="Arial" panose="020B0604020202020204" pitchFamily="34" charset="0"/>
              <a:buChar char="•"/>
            </a:pPr>
            <a:r>
              <a:rPr lang="en-DE" sz="1600" dirty="0"/>
              <a:t>Customizations on a maximum of 3 unmanaged solutions</a:t>
            </a:r>
          </a:p>
          <a:p>
            <a:pPr lvl="3"/>
            <a:endParaRPr lang="de-DE" sz="1600" dirty="0"/>
          </a:p>
          <a:p>
            <a:pPr lvl="1"/>
            <a:r>
              <a:rPr lang="en-DE" sz="1800" dirty="0"/>
              <a:t>F</a:t>
            </a:r>
            <a:r>
              <a:rPr lang="da-DK" sz="1800" dirty="0"/>
              <a:t>o</a:t>
            </a:r>
            <a:r>
              <a:rPr lang="en-DE" sz="1800" dirty="0"/>
              <a:t>r</a:t>
            </a:r>
            <a:r>
              <a:rPr lang="da-DK" sz="1800" dirty="0"/>
              <a:t>m</a:t>
            </a:r>
            <a:r>
              <a:rPr lang="en-DE" sz="1800" dirty="0"/>
              <a:t>a</a:t>
            </a:r>
            <a:r>
              <a:rPr lang="da-DK" sz="1800" dirty="0"/>
              <a:t>t</a:t>
            </a:r>
            <a:endParaRPr lang="de-DE" sz="1800" dirty="0"/>
          </a:p>
          <a:p>
            <a:pPr lvl="3"/>
            <a:r>
              <a:rPr lang="da-DK" sz="1600" dirty="0"/>
              <a:t>E</a:t>
            </a:r>
            <a:r>
              <a:rPr lang="en-DE" sz="1600" dirty="0"/>
              <a:t>x</a:t>
            </a:r>
            <a:r>
              <a:rPr lang="da-DK" sz="1600" dirty="0"/>
              <a:t>c</a:t>
            </a:r>
            <a:r>
              <a:rPr lang="en-DE" sz="1600" dirty="0"/>
              <a:t>e</a:t>
            </a:r>
            <a:r>
              <a:rPr lang="da-DK" sz="1600" dirty="0"/>
              <a:t>l</a:t>
            </a:r>
            <a:r>
              <a:rPr lang="en-DE" sz="1600" dirty="0"/>
              <a:t> </a:t>
            </a:r>
            <a:r>
              <a:rPr lang="da-DK" sz="1600" dirty="0"/>
              <a:t>F</a:t>
            </a:r>
            <a:r>
              <a:rPr lang="en-DE" sz="1600" dirty="0" err="1"/>
              <a:t>ile</a:t>
            </a:r>
            <a:r>
              <a:rPr lang="en-DE" sz="1600" dirty="0"/>
              <a:t> – </a:t>
            </a:r>
            <a:r>
              <a:rPr lang="da-DK" sz="1600" dirty="0"/>
              <a:t>t</a:t>
            </a:r>
            <a:r>
              <a:rPr lang="en-DE" sz="1600" dirty="0"/>
              <a:t>e</a:t>
            </a:r>
            <a:r>
              <a:rPr lang="da-DK" sz="1600" dirty="0"/>
              <a:t>m</a:t>
            </a:r>
            <a:r>
              <a:rPr lang="en-DE" sz="1600" dirty="0"/>
              <a:t>p</a:t>
            </a:r>
            <a:r>
              <a:rPr lang="da-DK" sz="1600" dirty="0"/>
              <a:t>l</a:t>
            </a:r>
            <a:r>
              <a:rPr lang="en-DE" sz="1600" dirty="0"/>
              <a:t>a</a:t>
            </a:r>
            <a:r>
              <a:rPr lang="da-DK" sz="1600" dirty="0"/>
              <a:t>t</a:t>
            </a:r>
            <a:r>
              <a:rPr lang="en-DE" sz="1600" dirty="0"/>
              <a:t>e </a:t>
            </a:r>
            <a:r>
              <a:rPr lang="da-DK" sz="1600" dirty="0"/>
              <a:t>p</a:t>
            </a:r>
            <a:r>
              <a:rPr lang="en-DE" sz="1600" dirty="0"/>
              <a:t>r</a:t>
            </a:r>
            <a:r>
              <a:rPr lang="da-DK" sz="1600" dirty="0"/>
              <a:t>o</a:t>
            </a:r>
            <a:r>
              <a:rPr lang="en-DE" sz="1600" dirty="0"/>
              <a:t>v</a:t>
            </a:r>
            <a:r>
              <a:rPr lang="da-DK" sz="1600" dirty="0"/>
              <a:t>i</a:t>
            </a:r>
            <a:r>
              <a:rPr lang="en-DE" sz="1600" dirty="0"/>
              <a:t>d</a:t>
            </a:r>
            <a:r>
              <a:rPr lang="da-DK" sz="1600" dirty="0"/>
              <a:t>e</a:t>
            </a:r>
            <a:r>
              <a:rPr lang="en-DE" sz="1600" dirty="0"/>
              <a:t>d </a:t>
            </a:r>
            <a:r>
              <a:rPr lang="da-DK" sz="1600" dirty="0"/>
              <a:t>b</a:t>
            </a:r>
            <a:r>
              <a:rPr lang="en-DE" sz="1600" dirty="0"/>
              <a:t>y </a:t>
            </a:r>
            <a:r>
              <a:rPr lang="da-DK" sz="1600" dirty="0"/>
              <a:t>H</a:t>
            </a:r>
            <a:r>
              <a:rPr lang="en-DE" sz="1600" dirty="0"/>
              <a:t>u</a:t>
            </a:r>
            <a:r>
              <a:rPr lang="da-DK" sz="1600" dirty="0"/>
              <a:t>b</a:t>
            </a:r>
            <a:r>
              <a:rPr lang="en-DE" sz="1600" dirty="0"/>
              <a:t>d</a:t>
            </a:r>
            <a:r>
              <a:rPr lang="da-DK" sz="1600" dirty="0"/>
              <a:t>r</a:t>
            </a:r>
            <a:r>
              <a:rPr lang="en-DE" sz="1600" dirty="0"/>
              <a:t>i</a:t>
            </a:r>
            <a:r>
              <a:rPr lang="da-DK" sz="1600" dirty="0"/>
              <a:t>v</a:t>
            </a:r>
            <a:r>
              <a:rPr lang="en-DE" sz="1600" dirty="0"/>
              <a:t>e</a:t>
            </a:r>
            <a:endParaRPr lang="de-DE" sz="1600" dirty="0"/>
          </a:p>
        </p:txBody>
      </p:sp>
    </p:spTree>
    <p:extLst>
      <p:ext uri="{BB962C8B-B14F-4D97-AF65-F5344CB8AC3E}">
        <p14:creationId xmlns:p14="http://schemas.microsoft.com/office/powerpoint/2010/main" val="1009074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6CCA57-8619-4C40-9354-17244512053D}"/>
              </a:ext>
            </a:extLst>
          </p:cNvPr>
          <p:cNvSpPr>
            <a:spLocks noGrp="1"/>
          </p:cNvSpPr>
          <p:nvPr>
            <p:ph type="title"/>
          </p:nvPr>
        </p:nvSpPr>
        <p:spPr/>
        <p:txBody>
          <a:bodyPr/>
          <a:lstStyle/>
          <a:p>
            <a:r>
              <a:rPr lang="da-DK" dirty="0"/>
              <a:t>T</a:t>
            </a:r>
            <a:r>
              <a:rPr lang="en-DE" dirty="0"/>
              <a:t>e</a:t>
            </a:r>
            <a:r>
              <a:rPr lang="da-DK" dirty="0"/>
              <a:t>c</a:t>
            </a:r>
            <a:r>
              <a:rPr lang="en-DE" dirty="0"/>
              <a:t>h</a:t>
            </a:r>
            <a:r>
              <a:rPr lang="da-DK" dirty="0"/>
              <a:t>n</a:t>
            </a:r>
            <a:r>
              <a:rPr lang="en-DE" dirty="0"/>
              <a:t>i</a:t>
            </a:r>
            <a:r>
              <a:rPr lang="da-DK" dirty="0"/>
              <a:t>c</a:t>
            </a:r>
            <a:r>
              <a:rPr lang="en-DE" dirty="0"/>
              <a:t>a</a:t>
            </a:r>
            <a:r>
              <a:rPr lang="da-DK" dirty="0"/>
              <a:t>l</a:t>
            </a:r>
            <a:r>
              <a:rPr lang="en-DE" dirty="0"/>
              <a:t> </a:t>
            </a:r>
            <a:r>
              <a:rPr lang="da-DK" dirty="0"/>
              <a:t>R</a:t>
            </a:r>
            <a:r>
              <a:rPr lang="en-DE" dirty="0"/>
              <a:t>e</a:t>
            </a:r>
            <a:r>
              <a:rPr lang="da-DK" dirty="0"/>
              <a:t>v</a:t>
            </a:r>
            <a:r>
              <a:rPr lang="en-DE" dirty="0"/>
              <a:t>i</a:t>
            </a:r>
            <a:r>
              <a:rPr lang="da-DK" dirty="0"/>
              <a:t>e</a:t>
            </a:r>
            <a:r>
              <a:rPr lang="en-DE" dirty="0"/>
              <a:t>w</a:t>
            </a:r>
            <a:endParaRPr lang="de-DE" dirty="0"/>
          </a:p>
        </p:txBody>
      </p:sp>
      <p:sp>
        <p:nvSpPr>
          <p:cNvPr id="5" name="Inhaltsplatzhalter 4">
            <a:extLst>
              <a:ext uri="{FF2B5EF4-FFF2-40B4-BE49-F238E27FC236}">
                <a16:creationId xmlns:a16="http://schemas.microsoft.com/office/drawing/2014/main" id="{E029D7BE-39E3-4DC9-A8ED-340E9C76B8C9}"/>
              </a:ext>
            </a:extLst>
          </p:cNvPr>
          <p:cNvSpPr>
            <a:spLocks noGrp="1"/>
          </p:cNvSpPr>
          <p:nvPr>
            <p:ph idx="1"/>
          </p:nvPr>
        </p:nvSpPr>
        <p:spPr/>
        <p:txBody>
          <a:bodyPr/>
          <a:lstStyle/>
          <a:p>
            <a:pPr lvl="1"/>
            <a:r>
              <a:rPr lang="en-DE" sz="1800" dirty="0"/>
              <a:t>W</a:t>
            </a:r>
            <a:r>
              <a:rPr lang="da-DK" sz="1800" dirty="0"/>
              <a:t>h</a:t>
            </a:r>
            <a:r>
              <a:rPr lang="en-DE" sz="1800" dirty="0"/>
              <a:t>y </a:t>
            </a:r>
            <a:r>
              <a:rPr lang="da-DK" sz="1800" dirty="0"/>
              <a:t>a</a:t>
            </a:r>
            <a:r>
              <a:rPr lang="en-DE" sz="1800" dirty="0"/>
              <a:t>r</a:t>
            </a:r>
            <a:r>
              <a:rPr lang="da-DK" sz="1800" dirty="0"/>
              <a:t>e</a:t>
            </a:r>
            <a:r>
              <a:rPr lang="en-DE" sz="1800" dirty="0"/>
              <a:t> </a:t>
            </a:r>
            <a:r>
              <a:rPr lang="da-DK" sz="1800" dirty="0"/>
              <a:t>w</a:t>
            </a:r>
            <a:r>
              <a:rPr lang="en-DE" sz="1800" dirty="0"/>
              <a:t>e </a:t>
            </a:r>
            <a:r>
              <a:rPr lang="da-DK" sz="1800" dirty="0"/>
              <a:t>d</a:t>
            </a:r>
            <a:r>
              <a:rPr lang="en-DE" sz="1800" dirty="0"/>
              <a:t>o</a:t>
            </a:r>
            <a:r>
              <a:rPr lang="da-DK" sz="1800" dirty="0"/>
              <a:t>i</a:t>
            </a:r>
            <a:r>
              <a:rPr lang="en-DE" sz="1800" dirty="0"/>
              <a:t>n</a:t>
            </a:r>
            <a:r>
              <a:rPr lang="da-DK" sz="1800" dirty="0"/>
              <a:t>g</a:t>
            </a:r>
            <a:r>
              <a:rPr lang="en-DE" sz="1800" dirty="0"/>
              <a:t> </a:t>
            </a:r>
            <a:r>
              <a:rPr lang="da-DK" sz="1800" dirty="0"/>
              <a:t>i</a:t>
            </a:r>
            <a:r>
              <a:rPr lang="en-DE" sz="1800" dirty="0"/>
              <a:t>t?</a:t>
            </a:r>
            <a:endParaRPr lang="de-DE" sz="1800" dirty="0"/>
          </a:p>
          <a:p>
            <a:pPr lvl="3"/>
            <a:r>
              <a:rPr lang="da-DK" sz="1600" dirty="0"/>
              <a:t>T</a:t>
            </a:r>
            <a:r>
              <a:rPr lang="en-DE" sz="1600" dirty="0"/>
              <a:t>e</a:t>
            </a:r>
            <a:r>
              <a:rPr lang="da-DK" sz="1600" dirty="0"/>
              <a:t>c</a:t>
            </a:r>
            <a:r>
              <a:rPr lang="en-DE" sz="1600" dirty="0"/>
              <a:t>h</a:t>
            </a:r>
            <a:r>
              <a:rPr lang="da-DK" sz="1600" dirty="0"/>
              <a:t>n</a:t>
            </a:r>
            <a:r>
              <a:rPr lang="en-DE" sz="1600" dirty="0"/>
              <a:t>i</a:t>
            </a:r>
            <a:r>
              <a:rPr lang="da-DK" sz="1600" dirty="0"/>
              <a:t>c</a:t>
            </a:r>
            <a:r>
              <a:rPr lang="en-DE" sz="1600" dirty="0"/>
              <a:t>a</a:t>
            </a:r>
            <a:r>
              <a:rPr lang="da-DK" sz="1600" dirty="0"/>
              <a:t>l</a:t>
            </a:r>
            <a:r>
              <a:rPr lang="en-DE" sz="1600" dirty="0"/>
              <a:t> </a:t>
            </a:r>
            <a:r>
              <a:rPr lang="da-DK" sz="1600" dirty="0"/>
              <a:t>R</a:t>
            </a:r>
            <a:r>
              <a:rPr lang="en-DE" sz="1600" dirty="0"/>
              <a:t>e</a:t>
            </a:r>
            <a:r>
              <a:rPr lang="da-DK" sz="1600" dirty="0"/>
              <a:t>v</a:t>
            </a:r>
            <a:r>
              <a:rPr lang="en-DE" sz="1600" dirty="0"/>
              <a:t>i</a:t>
            </a:r>
            <a:r>
              <a:rPr lang="da-DK" sz="1600" dirty="0"/>
              <a:t>e</a:t>
            </a:r>
            <a:r>
              <a:rPr lang="en-DE" sz="1600" dirty="0"/>
              <a:t>w </a:t>
            </a:r>
            <a:r>
              <a:rPr lang="da-DK" sz="1600" dirty="0"/>
              <a:t>o</a:t>
            </a:r>
            <a:r>
              <a:rPr lang="en-DE" sz="1600" dirty="0"/>
              <a:t>f </a:t>
            </a:r>
            <a:r>
              <a:rPr lang="da-DK" sz="1600" dirty="0"/>
              <a:t>C</a:t>
            </a:r>
            <a:r>
              <a:rPr lang="en-DE" sz="1600" dirty="0"/>
              <a:t>u</a:t>
            </a:r>
            <a:r>
              <a:rPr lang="da-DK" sz="1600" dirty="0"/>
              <a:t>s</a:t>
            </a:r>
            <a:r>
              <a:rPr lang="en-DE" sz="1600" dirty="0"/>
              <a:t>to</a:t>
            </a:r>
            <a:r>
              <a:rPr lang="da-DK" sz="1600" dirty="0"/>
              <a:t>m</a:t>
            </a:r>
            <a:r>
              <a:rPr lang="en-DE" sz="1600" dirty="0"/>
              <a:t>i</a:t>
            </a:r>
            <a:r>
              <a:rPr lang="da-DK" sz="1600" dirty="0"/>
              <a:t>z</a:t>
            </a:r>
            <a:r>
              <a:rPr lang="en-DE" sz="1600" dirty="0"/>
              <a:t>a</a:t>
            </a:r>
            <a:r>
              <a:rPr lang="da-DK" sz="1600" dirty="0"/>
              <a:t>t</a:t>
            </a:r>
            <a:r>
              <a:rPr lang="en-DE" sz="1600" dirty="0"/>
              <a:t>i</a:t>
            </a:r>
            <a:r>
              <a:rPr lang="da-DK" sz="1600" dirty="0"/>
              <a:t>o</a:t>
            </a:r>
            <a:r>
              <a:rPr lang="en-DE" sz="1600" dirty="0"/>
              <a:t>n</a:t>
            </a:r>
            <a:r>
              <a:rPr lang="da-DK" sz="1600" dirty="0"/>
              <a:t>s</a:t>
            </a:r>
            <a:r>
              <a:rPr lang="en-DE" sz="1600" dirty="0"/>
              <a:t> </a:t>
            </a:r>
            <a:r>
              <a:rPr lang="da-DK" sz="1600" dirty="0"/>
              <a:t>t</a:t>
            </a:r>
            <a:r>
              <a:rPr lang="en-DE" sz="1600" dirty="0"/>
              <a:t>o </a:t>
            </a:r>
            <a:r>
              <a:rPr lang="da-DK" sz="1600" dirty="0"/>
              <a:t>i</a:t>
            </a:r>
            <a:r>
              <a:rPr lang="en-DE" sz="1600" dirty="0"/>
              <a:t>d</a:t>
            </a:r>
            <a:r>
              <a:rPr lang="da-DK" sz="1600" dirty="0"/>
              <a:t>e</a:t>
            </a:r>
            <a:r>
              <a:rPr lang="en-DE" sz="1600" dirty="0"/>
              <a:t>n</a:t>
            </a:r>
            <a:r>
              <a:rPr lang="da-DK" sz="1600" dirty="0"/>
              <a:t>t</a:t>
            </a:r>
            <a:r>
              <a:rPr lang="en-DE" sz="1600" dirty="0"/>
              <a:t>i</a:t>
            </a:r>
            <a:r>
              <a:rPr lang="da-DK" sz="1600" dirty="0"/>
              <a:t>f</a:t>
            </a:r>
            <a:r>
              <a:rPr lang="en-DE" sz="1600" dirty="0"/>
              <a:t>y </a:t>
            </a:r>
            <a:r>
              <a:rPr lang="da-DK" sz="1600" dirty="0"/>
              <a:t>l</a:t>
            </a:r>
            <a:r>
              <a:rPr lang="en-DE" sz="1600" dirty="0"/>
              <a:t>i</a:t>
            </a:r>
            <a:r>
              <a:rPr lang="da-DK" sz="1600" dirty="0"/>
              <a:t>m</a:t>
            </a:r>
            <a:r>
              <a:rPr lang="en-DE" sz="1600" dirty="0"/>
              <a:t>i</a:t>
            </a:r>
            <a:r>
              <a:rPr lang="da-DK" sz="1600" dirty="0"/>
              <a:t>t</a:t>
            </a:r>
            <a:r>
              <a:rPr lang="en-DE" sz="1600" dirty="0"/>
              <a:t>a</a:t>
            </a:r>
            <a:r>
              <a:rPr lang="da-DK" sz="1600" dirty="0"/>
              <a:t>t</a:t>
            </a:r>
            <a:r>
              <a:rPr lang="en-DE" sz="1600" dirty="0"/>
              <a:t>i</a:t>
            </a:r>
            <a:r>
              <a:rPr lang="da-DK" sz="1600" dirty="0"/>
              <a:t>o</a:t>
            </a:r>
            <a:r>
              <a:rPr lang="en-DE" sz="1600" dirty="0"/>
              <a:t>n</a:t>
            </a:r>
            <a:r>
              <a:rPr lang="da-DK" sz="1600" dirty="0"/>
              <a:t>s</a:t>
            </a:r>
            <a:r>
              <a:rPr lang="en-DE" sz="1600" dirty="0"/>
              <a:t>, implementation gaps and possible plausibility. </a:t>
            </a:r>
            <a:r>
              <a:rPr lang="da-DK" sz="1600" dirty="0"/>
              <a:t>A</a:t>
            </a:r>
            <a:r>
              <a:rPr lang="en-DE" sz="1600" dirty="0"/>
              <a:t>n</a:t>
            </a:r>
            <a:r>
              <a:rPr lang="da-DK" sz="1600" dirty="0"/>
              <a:t>a</a:t>
            </a:r>
            <a:r>
              <a:rPr lang="en-DE" sz="1600" dirty="0"/>
              <a:t>l</a:t>
            </a:r>
            <a:r>
              <a:rPr lang="da-DK" sz="1600" dirty="0"/>
              <a:t>y</a:t>
            </a:r>
            <a:r>
              <a:rPr lang="en-DE" sz="1600" dirty="0"/>
              <a:t>s</a:t>
            </a:r>
            <a:r>
              <a:rPr lang="da-DK" sz="1600" dirty="0"/>
              <a:t>e</a:t>
            </a:r>
            <a:r>
              <a:rPr lang="en-DE" sz="1600" dirty="0"/>
              <a:t> </a:t>
            </a:r>
            <a:r>
              <a:rPr lang="da-DK" sz="1600" dirty="0"/>
              <a:t>s</a:t>
            </a:r>
            <a:r>
              <a:rPr lang="en-DE" sz="1600" dirty="0"/>
              <a:t>o</a:t>
            </a:r>
            <a:r>
              <a:rPr lang="da-DK" sz="1600" dirty="0"/>
              <a:t>l</a:t>
            </a:r>
            <a:r>
              <a:rPr lang="en-DE" sz="1600" dirty="0"/>
              <a:t>u</a:t>
            </a:r>
            <a:r>
              <a:rPr lang="da-DK" sz="1600" dirty="0"/>
              <a:t>t</a:t>
            </a:r>
            <a:r>
              <a:rPr lang="en-DE" sz="1600" dirty="0"/>
              <a:t>i</a:t>
            </a:r>
            <a:r>
              <a:rPr lang="da-DK" sz="1600" dirty="0"/>
              <a:t>o</a:t>
            </a:r>
            <a:r>
              <a:rPr lang="en-DE" sz="1600" dirty="0"/>
              <a:t>n</a:t>
            </a:r>
            <a:r>
              <a:rPr lang="da-DK" sz="1600" dirty="0"/>
              <a:t>s</a:t>
            </a:r>
            <a:r>
              <a:rPr lang="en-DE" sz="1600" dirty="0"/>
              <a:t> </a:t>
            </a:r>
            <a:r>
              <a:rPr lang="da-DK" sz="1600" dirty="0"/>
              <a:t>o</a:t>
            </a:r>
            <a:r>
              <a:rPr lang="en-DE" sz="1600" dirty="0"/>
              <a:t>n </a:t>
            </a:r>
            <a:r>
              <a:rPr lang="en-DE" sz="1600" dirty="0" err="1"/>
              <a:t>compatib</a:t>
            </a:r>
            <a:r>
              <a:rPr lang="da-DK" sz="1600" dirty="0"/>
              <a:t>i</a:t>
            </a:r>
            <a:r>
              <a:rPr lang="en-DE" sz="1600" dirty="0"/>
              <a:t>l</a:t>
            </a:r>
            <a:r>
              <a:rPr lang="da-DK" sz="1600" dirty="0"/>
              <a:t>i</a:t>
            </a:r>
            <a:r>
              <a:rPr lang="en-DE" sz="1600" dirty="0"/>
              <a:t>t</a:t>
            </a:r>
            <a:r>
              <a:rPr lang="da-DK" sz="1600" dirty="0"/>
              <a:t>y</a:t>
            </a:r>
            <a:r>
              <a:rPr lang="en-DE" sz="1600" dirty="0"/>
              <a:t> </a:t>
            </a:r>
            <a:r>
              <a:rPr lang="da-DK" sz="1600" dirty="0"/>
              <a:t>a</a:t>
            </a:r>
            <a:r>
              <a:rPr lang="en-DE" sz="1600" dirty="0"/>
              <a:t>n</a:t>
            </a:r>
            <a:r>
              <a:rPr lang="da-DK" sz="1600" dirty="0"/>
              <a:t>d</a:t>
            </a:r>
            <a:r>
              <a:rPr lang="en-DE" sz="1600" dirty="0"/>
              <a:t> </a:t>
            </a:r>
            <a:r>
              <a:rPr lang="da-DK" sz="1600" dirty="0"/>
              <a:t>a</a:t>
            </a:r>
            <a:r>
              <a:rPr lang="en-DE" sz="1600" dirty="0"/>
              <a:t>l</a:t>
            </a:r>
            <a:r>
              <a:rPr lang="da-DK" sz="1600" dirty="0"/>
              <a:t>i</a:t>
            </a:r>
            <a:r>
              <a:rPr lang="en-DE" sz="1600" dirty="0"/>
              <a:t>g</a:t>
            </a:r>
            <a:r>
              <a:rPr lang="da-DK" sz="1600" dirty="0"/>
              <a:t>n</a:t>
            </a:r>
            <a:r>
              <a:rPr lang="en-DE" sz="1600" dirty="0"/>
              <a:t> </a:t>
            </a:r>
            <a:r>
              <a:rPr lang="da-DK" sz="1600" dirty="0"/>
              <a:t>w</a:t>
            </a:r>
            <a:r>
              <a:rPr lang="en-DE" sz="1600" dirty="0"/>
              <a:t>i</a:t>
            </a:r>
            <a:r>
              <a:rPr lang="da-DK" sz="1600" dirty="0"/>
              <a:t>t</a:t>
            </a:r>
            <a:r>
              <a:rPr lang="en-DE" sz="1600" dirty="0"/>
              <a:t>h </a:t>
            </a:r>
            <a:r>
              <a:rPr lang="da-DK" sz="1600" dirty="0"/>
              <a:t>f</a:t>
            </a:r>
            <a:r>
              <a:rPr lang="en-DE" sz="1600" dirty="0"/>
              <a:t>u</a:t>
            </a:r>
            <a:r>
              <a:rPr lang="da-DK" sz="1600" dirty="0"/>
              <a:t>t</a:t>
            </a:r>
            <a:r>
              <a:rPr lang="en-DE" sz="1600" dirty="0"/>
              <a:t>u</a:t>
            </a:r>
            <a:r>
              <a:rPr lang="da-DK" sz="1600" dirty="0"/>
              <a:t>r</a:t>
            </a:r>
            <a:r>
              <a:rPr lang="en-DE" sz="1600" dirty="0"/>
              <a:t>e </a:t>
            </a:r>
            <a:r>
              <a:rPr lang="da-DK" sz="1600" dirty="0"/>
              <a:t>d</a:t>
            </a:r>
            <a:r>
              <a:rPr lang="en-DE" sz="1600" dirty="0"/>
              <a:t>e</a:t>
            </a:r>
            <a:r>
              <a:rPr lang="da-DK" sz="1600" dirty="0"/>
              <a:t>v</a:t>
            </a:r>
            <a:r>
              <a:rPr lang="en-DE" sz="1600" dirty="0"/>
              <a:t>e</a:t>
            </a:r>
            <a:r>
              <a:rPr lang="da-DK" sz="1600" dirty="0"/>
              <a:t>l</a:t>
            </a:r>
            <a:r>
              <a:rPr lang="en-DE" sz="1600" dirty="0"/>
              <a:t>o</a:t>
            </a:r>
            <a:r>
              <a:rPr lang="da-DK" sz="1600" dirty="0"/>
              <a:t>p</a:t>
            </a:r>
            <a:r>
              <a:rPr lang="en-DE" sz="1600" dirty="0"/>
              <a:t>m</a:t>
            </a:r>
            <a:r>
              <a:rPr lang="da-DK" sz="1600" dirty="0"/>
              <a:t>e</a:t>
            </a:r>
            <a:r>
              <a:rPr lang="en-DE" sz="1600" dirty="0"/>
              <a:t>n</a:t>
            </a:r>
            <a:r>
              <a:rPr lang="da-DK" sz="1600" dirty="0"/>
              <a:t>t</a:t>
            </a:r>
            <a:r>
              <a:rPr lang="en-DE" sz="1600" dirty="0"/>
              <a:t>s </a:t>
            </a:r>
            <a:r>
              <a:rPr lang="da-DK" sz="1600" dirty="0"/>
              <a:t>o</a:t>
            </a:r>
            <a:r>
              <a:rPr lang="en-DE" sz="1600" dirty="0"/>
              <a:t>f </a:t>
            </a:r>
            <a:r>
              <a:rPr lang="da-DK" sz="1600" dirty="0"/>
              <a:t>M</a:t>
            </a:r>
            <a:r>
              <a:rPr lang="en-DE" sz="1600" dirty="0"/>
              <a:t>i</a:t>
            </a:r>
            <a:r>
              <a:rPr lang="da-DK" sz="1600" dirty="0"/>
              <a:t>c</a:t>
            </a:r>
            <a:r>
              <a:rPr lang="en-DE" sz="1600" dirty="0"/>
              <a:t>r</a:t>
            </a:r>
            <a:r>
              <a:rPr lang="da-DK" sz="1600" dirty="0"/>
              <a:t>o</a:t>
            </a:r>
            <a:r>
              <a:rPr lang="en-DE" sz="1600" dirty="0"/>
              <a:t>s</a:t>
            </a:r>
            <a:r>
              <a:rPr lang="da-DK" sz="1600" dirty="0"/>
              <a:t>o</a:t>
            </a:r>
            <a:r>
              <a:rPr lang="en-DE" sz="1600" dirty="0"/>
              <a:t>f</a:t>
            </a:r>
            <a:r>
              <a:rPr lang="da-DK" sz="1600" dirty="0"/>
              <a:t>t</a:t>
            </a:r>
            <a:r>
              <a:rPr lang="en-DE" sz="1600" dirty="0"/>
              <a:t> </a:t>
            </a:r>
            <a:r>
              <a:rPr lang="da-DK" sz="1600" dirty="0"/>
              <a:t>e</a:t>
            </a:r>
            <a:r>
              <a:rPr lang="en-DE" sz="1600" dirty="0"/>
              <a:t>n</a:t>
            </a:r>
            <a:r>
              <a:rPr lang="da-DK" sz="1600" dirty="0"/>
              <a:t>v</a:t>
            </a:r>
            <a:r>
              <a:rPr lang="en-DE" sz="1600" dirty="0"/>
              <a:t>i</a:t>
            </a:r>
            <a:r>
              <a:rPr lang="da-DK" sz="1600" dirty="0"/>
              <a:t>r</a:t>
            </a:r>
            <a:r>
              <a:rPr lang="en-DE" sz="1600" dirty="0"/>
              <a:t>o</a:t>
            </a:r>
            <a:r>
              <a:rPr lang="da-DK" sz="1600" dirty="0"/>
              <a:t>n</a:t>
            </a:r>
            <a:r>
              <a:rPr lang="en-DE" sz="1600" dirty="0"/>
              <a:t>m</a:t>
            </a:r>
            <a:r>
              <a:rPr lang="da-DK" sz="1600" dirty="0"/>
              <a:t>e</a:t>
            </a:r>
            <a:r>
              <a:rPr lang="en-DE" sz="1600" dirty="0"/>
              <a:t>n</a:t>
            </a:r>
            <a:r>
              <a:rPr lang="da-DK" sz="1600" dirty="0"/>
              <a:t>t</a:t>
            </a:r>
            <a:r>
              <a:rPr lang="en-DE" sz="1600" dirty="0"/>
              <a:t>.  </a:t>
            </a:r>
          </a:p>
          <a:p>
            <a:pPr lvl="3"/>
            <a:endParaRPr lang="de-DE" sz="1600" dirty="0"/>
          </a:p>
          <a:p>
            <a:pPr lvl="1"/>
            <a:r>
              <a:rPr lang="en-DE" sz="1800" dirty="0"/>
              <a:t>C</a:t>
            </a:r>
            <a:r>
              <a:rPr lang="da-DK" sz="1800" dirty="0"/>
              <a:t>o</a:t>
            </a:r>
            <a:r>
              <a:rPr lang="en-DE" sz="1800" dirty="0"/>
              <a:t>n</a:t>
            </a:r>
            <a:r>
              <a:rPr lang="da-DK" sz="1800" dirty="0"/>
              <a:t>t</a:t>
            </a:r>
            <a:r>
              <a:rPr lang="en-DE" sz="1800" dirty="0"/>
              <a:t>e</a:t>
            </a:r>
            <a:r>
              <a:rPr lang="da-DK" sz="1800" dirty="0"/>
              <a:t>n</a:t>
            </a:r>
            <a:r>
              <a:rPr lang="en-DE" sz="1800" dirty="0"/>
              <a:t>t </a:t>
            </a:r>
            <a:r>
              <a:rPr lang="da-DK" sz="1800" dirty="0"/>
              <a:t>a</a:t>
            </a:r>
            <a:r>
              <a:rPr lang="en-DE" sz="1800" dirty="0"/>
              <a:t>n</a:t>
            </a:r>
            <a:r>
              <a:rPr lang="da-DK" sz="1800" dirty="0"/>
              <a:t>d</a:t>
            </a:r>
            <a:r>
              <a:rPr lang="en-DE" sz="1800" dirty="0"/>
              <a:t> </a:t>
            </a:r>
            <a:r>
              <a:rPr lang="da-DK" sz="1800" dirty="0"/>
              <a:t>F</a:t>
            </a:r>
            <a:r>
              <a:rPr lang="en-DE" sz="1800" dirty="0"/>
              <a:t>o</a:t>
            </a:r>
            <a:r>
              <a:rPr lang="da-DK" sz="1800" dirty="0"/>
              <a:t>r</a:t>
            </a:r>
            <a:r>
              <a:rPr lang="en-DE" sz="1800" dirty="0"/>
              <a:t>m</a:t>
            </a:r>
            <a:r>
              <a:rPr lang="da-DK" sz="1800" dirty="0"/>
              <a:t>a</a:t>
            </a:r>
            <a:r>
              <a:rPr lang="en-DE" sz="1800" dirty="0"/>
              <a:t>t</a:t>
            </a:r>
            <a:endParaRPr lang="de-DE" sz="1800" dirty="0"/>
          </a:p>
          <a:p>
            <a:pPr marL="171450" lvl="3" indent="-171450">
              <a:buFont typeface="Arial" panose="020B0604020202020204" pitchFamily="34" charset="0"/>
              <a:buChar char="•"/>
            </a:pPr>
            <a:r>
              <a:rPr lang="da-DK" sz="1600" dirty="0"/>
              <a:t>D</a:t>
            </a:r>
            <a:r>
              <a:rPr lang="en-DE" sz="1600" dirty="0"/>
              <a:t>a</a:t>
            </a:r>
            <a:r>
              <a:rPr lang="da-DK" sz="1600" dirty="0"/>
              <a:t>t</a:t>
            </a:r>
            <a:r>
              <a:rPr lang="en-DE" sz="1600" dirty="0"/>
              <a:t>e </a:t>
            </a:r>
            <a:r>
              <a:rPr lang="da-DK" sz="1600" dirty="0"/>
              <a:t>o</a:t>
            </a:r>
            <a:r>
              <a:rPr lang="en-DE" sz="1600" dirty="0"/>
              <a:t>f </a:t>
            </a:r>
            <a:r>
              <a:rPr lang="da-DK" sz="1600" dirty="0"/>
              <a:t>d</a:t>
            </a:r>
            <a:r>
              <a:rPr lang="en-DE" sz="1600" dirty="0"/>
              <a:t>e</a:t>
            </a:r>
            <a:r>
              <a:rPr lang="da-DK" sz="1600" dirty="0"/>
              <a:t>l</a:t>
            </a:r>
            <a:r>
              <a:rPr lang="en-DE" sz="1600" dirty="0"/>
              <a:t>i</a:t>
            </a:r>
            <a:r>
              <a:rPr lang="da-DK" sz="1600" dirty="0"/>
              <a:t>v</a:t>
            </a:r>
            <a:r>
              <a:rPr lang="en-DE" sz="1600" dirty="0"/>
              <a:t>e</a:t>
            </a:r>
            <a:r>
              <a:rPr lang="da-DK" sz="1600" dirty="0"/>
              <a:t>r</a:t>
            </a:r>
            <a:r>
              <a:rPr lang="en-DE" sz="1600" dirty="0"/>
              <a:t>y</a:t>
            </a:r>
          </a:p>
          <a:p>
            <a:pPr marL="171450" lvl="3" indent="-171450">
              <a:buFont typeface="Arial" panose="020B0604020202020204" pitchFamily="34" charset="0"/>
              <a:buChar char="•"/>
            </a:pPr>
            <a:r>
              <a:rPr lang="en-DE" sz="1600" dirty="0"/>
              <a:t>Partner Source Code</a:t>
            </a:r>
          </a:p>
          <a:p>
            <a:pPr marL="171450" lvl="3" indent="-171450">
              <a:buFont typeface="Arial" panose="020B0604020202020204" pitchFamily="34" charset="0"/>
              <a:buChar char="•"/>
            </a:pPr>
            <a:r>
              <a:rPr lang="en-DE" sz="1600" dirty="0"/>
              <a:t>Customization log</a:t>
            </a:r>
          </a:p>
          <a:p>
            <a:pPr marL="171450" lvl="3" indent="-171450">
              <a:buFont typeface="Arial" panose="020B0604020202020204" pitchFamily="34" charset="0"/>
              <a:buChar char="•"/>
            </a:pPr>
            <a:r>
              <a:rPr lang="en-DE" sz="1600" dirty="0"/>
              <a:t>Technical Documentation</a:t>
            </a:r>
          </a:p>
          <a:p>
            <a:pPr marL="171450" lvl="3" indent="-171450">
              <a:buFont typeface="Arial" panose="020B0604020202020204" pitchFamily="34" charset="0"/>
              <a:buChar char="•"/>
            </a:pPr>
            <a:r>
              <a:rPr lang="en-DE" sz="1600" dirty="0"/>
              <a:t>Un</a:t>
            </a:r>
            <a:r>
              <a:rPr lang="da-DK" sz="1600" dirty="0"/>
              <a:t>m</a:t>
            </a:r>
            <a:r>
              <a:rPr lang="en-DE" sz="1600" dirty="0"/>
              <a:t>a</a:t>
            </a:r>
            <a:r>
              <a:rPr lang="da-DK" sz="1600" dirty="0"/>
              <a:t>n</a:t>
            </a:r>
            <a:r>
              <a:rPr lang="en-DE" sz="1600" dirty="0"/>
              <a:t>a</a:t>
            </a:r>
            <a:r>
              <a:rPr lang="da-DK" sz="1600" dirty="0"/>
              <a:t>g</a:t>
            </a:r>
            <a:r>
              <a:rPr lang="en-DE" sz="1600" dirty="0"/>
              <a:t>e</a:t>
            </a:r>
            <a:r>
              <a:rPr lang="da-DK" sz="1600" dirty="0"/>
              <a:t>d</a:t>
            </a:r>
            <a:r>
              <a:rPr lang="en-DE" sz="1600" dirty="0"/>
              <a:t> </a:t>
            </a:r>
            <a:r>
              <a:rPr lang="da-DK" sz="1600" dirty="0"/>
              <a:t>s</a:t>
            </a:r>
            <a:r>
              <a:rPr lang="en-DE" sz="1600" dirty="0"/>
              <a:t>o</a:t>
            </a:r>
            <a:r>
              <a:rPr lang="da-DK" sz="1600" dirty="0"/>
              <a:t>l</a:t>
            </a:r>
            <a:r>
              <a:rPr lang="en-DE" sz="1600" dirty="0"/>
              <a:t>u</a:t>
            </a:r>
            <a:r>
              <a:rPr lang="da-DK" sz="1600" dirty="0"/>
              <a:t>t</a:t>
            </a:r>
            <a:r>
              <a:rPr lang="en-DE" sz="1600" dirty="0"/>
              <a:t>i</a:t>
            </a:r>
            <a:r>
              <a:rPr lang="da-DK" sz="1600" dirty="0"/>
              <a:t>o</a:t>
            </a:r>
            <a:r>
              <a:rPr lang="en-DE" sz="1600" dirty="0"/>
              <a:t>n</a:t>
            </a:r>
            <a:r>
              <a:rPr lang="da-DK" sz="1600" dirty="0"/>
              <a:t>s</a:t>
            </a:r>
            <a:endParaRPr lang="en-DE" sz="1600" dirty="0"/>
          </a:p>
        </p:txBody>
      </p:sp>
    </p:spTree>
    <p:extLst>
      <p:ext uri="{BB962C8B-B14F-4D97-AF65-F5344CB8AC3E}">
        <p14:creationId xmlns:p14="http://schemas.microsoft.com/office/powerpoint/2010/main" val="386992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6CCA57-8619-4C40-9354-17244512053D}"/>
              </a:ext>
            </a:extLst>
          </p:cNvPr>
          <p:cNvSpPr>
            <a:spLocks noGrp="1"/>
          </p:cNvSpPr>
          <p:nvPr>
            <p:ph type="title"/>
          </p:nvPr>
        </p:nvSpPr>
        <p:spPr/>
        <p:txBody>
          <a:bodyPr/>
          <a:lstStyle/>
          <a:p>
            <a:r>
              <a:rPr lang="da-DK" dirty="0"/>
              <a:t>U</a:t>
            </a:r>
            <a:r>
              <a:rPr lang="en-DE" dirty="0"/>
              <a:t>s</a:t>
            </a:r>
            <a:r>
              <a:rPr lang="da-DK" dirty="0"/>
              <a:t>a</a:t>
            </a:r>
            <a:r>
              <a:rPr lang="en-DE" dirty="0" err="1"/>
              <a:t>bility</a:t>
            </a:r>
            <a:r>
              <a:rPr lang="en-DE" dirty="0"/>
              <a:t> Review</a:t>
            </a:r>
            <a:endParaRPr lang="de-DE" dirty="0"/>
          </a:p>
        </p:txBody>
      </p:sp>
      <p:sp>
        <p:nvSpPr>
          <p:cNvPr id="5" name="Inhaltsplatzhalter 4">
            <a:extLst>
              <a:ext uri="{FF2B5EF4-FFF2-40B4-BE49-F238E27FC236}">
                <a16:creationId xmlns:a16="http://schemas.microsoft.com/office/drawing/2014/main" id="{E029D7BE-39E3-4DC9-A8ED-340E9C76B8C9}"/>
              </a:ext>
            </a:extLst>
          </p:cNvPr>
          <p:cNvSpPr>
            <a:spLocks noGrp="1"/>
          </p:cNvSpPr>
          <p:nvPr>
            <p:ph idx="1"/>
          </p:nvPr>
        </p:nvSpPr>
        <p:spPr/>
        <p:txBody>
          <a:bodyPr/>
          <a:lstStyle/>
          <a:p>
            <a:pPr lvl="1"/>
            <a:r>
              <a:rPr lang="en-DE" sz="1800" dirty="0"/>
              <a:t>W</a:t>
            </a:r>
            <a:r>
              <a:rPr lang="da-DK" sz="1800" dirty="0"/>
              <a:t>h</a:t>
            </a:r>
            <a:r>
              <a:rPr lang="en-DE" sz="1800" dirty="0"/>
              <a:t>y </a:t>
            </a:r>
            <a:r>
              <a:rPr lang="da-DK" sz="1800" dirty="0"/>
              <a:t>a</a:t>
            </a:r>
            <a:r>
              <a:rPr lang="en-DE" sz="1800" dirty="0"/>
              <a:t>r</a:t>
            </a:r>
            <a:r>
              <a:rPr lang="da-DK" sz="1800" dirty="0"/>
              <a:t>e</a:t>
            </a:r>
            <a:r>
              <a:rPr lang="en-DE" sz="1800" dirty="0"/>
              <a:t> </a:t>
            </a:r>
            <a:r>
              <a:rPr lang="da-DK" sz="1800" dirty="0"/>
              <a:t>w</a:t>
            </a:r>
            <a:r>
              <a:rPr lang="en-DE" sz="1800" dirty="0"/>
              <a:t>e </a:t>
            </a:r>
            <a:r>
              <a:rPr lang="da-DK" sz="1800" dirty="0"/>
              <a:t>d</a:t>
            </a:r>
            <a:r>
              <a:rPr lang="en-DE" sz="1800" dirty="0"/>
              <a:t>o</a:t>
            </a:r>
            <a:r>
              <a:rPr lang="da-DK" sz="1800" dirty="0"/>
              <a:t>i</a:t>
            </a:r>
            <a:r>
              <a:rPr lang="en-DE" sz="1800" dirty="0"/>
              <a:t>n</a:t>
            </a:r>
            <a:r>
              <a:rPr lang="da-DK" sz="1800" dirty="0"/>
              <a:t>g</a:t>
            </a:r>
            <a:r>
              <a:rPr lang="en-DE" sz="1800" dirty="0"/>
              <a:t> </a:t>
            </a:r>
            <a:r>
              <a:rPr lang="da-DK" sz="1800" dirty="0"/>
              <a:t>i</a:t>
            </a:r>
            <a:r>
              <a:rPr lang="en-DE" sz="1800" dirty="0"/>
              <a:t>t?</a:t>
            </a:r>
            <a:endParaRPr lang="de-DE" sz="1800" dirty="0"/>
          </a:p>
          <a:p>
            <a:pPr lvl="3"/>
            <a:r>
              <a:rPr lang="da-DK" sz="1600" dirty="0"/>
              <a:t>T</a:t>
            </a:r>
            <a:r>
              <a:rPr lang="en-DE" sz="1600" dirty="0"/>
              <a:t>o </a:t>
            </a:r>
            <a:r>
              <a:rPr lang="da-DK" sz="1600" dirty="0"/>
              <a:t>m</a:t>
            </a:r>
            <a:r>
              <a:rPr lang="en-DE" sz="1600" dirty="0"/>
              <a:t>a</a:t>
            </a:r>
            <a:r>
              <a:rPr lang="da-DK" sz="1600" dirty="0"/>
              <a:t>k</a:t>
            </a:r>
            <a:r>
              <a:rPr lang="en-DE" sz="1600" dirty="0"/>
              <a:t>e </a:t>
            </a:r>
            <a:r>
              <a:rPr lang="da-DK" sz="1600" dirty="0"/>
              <a:t>s</a:t>
            </a:r>
            <a:r>
              <a:rPr lang="en-DE" sz="1600" dirty="0"/>
              <a:t>u</a:t>
            </a:r>
            <a:r>
              <a:rPr lang="da-DK" sz="1600" dirty="0"/>
              <a:t>r</a:t>
            </a:r>
            <a:r>
              <a:rPr lang="en-DE" sz="1600" dirty="0"/>
              <a:t>e </a:t>
            </a:r>
            <a:r>
              <a:rPr lang="da-DK" sz="1600" dirty="0"/>
              <a:t>t</a:t>
            </a:r>
            <a:r>
              <a:rPr lang="en-DE" sz="1600" dirty="0"/>
              <a:t>h</a:t>
            </a:r>
            <a:r>
              <a:rPr lang="da-DK" sz="1600" dirty="0"/>
              <a:t>a</a:t>
            </a:r>
            <a:r>
              <a:rPr lang="en-DE" sz="1600" dirty="0"/>
              <a:t>t </a:t>
            </a:r>
            <a:r>
              <a:rPr lang="da-DK" sz="1600" dirty="0"/>
              <a:t>i</a:t>
            </a:r>
            <a:r>
              <a:rPr lang="en-DE" sz="1600" dirty="0"/>
              <a:t>t </a:t>
            </a:r>
            <a:r>
              <a:rPr lang="da-DK" sz="1600" dirty="0"/>
              <a:t>s</a:t>
            </a:r>
            <a:r>
              <a:rPr lang="en-DE" sz="1600" dirty="0"/>
              <a:t>u</a:t>
            </a:r>
            <a:r>
              <a:rPr lang="da-DK" sz="1600" dirty="0"/>
              <a:t>i</a:t>
            </a:r>
            <a:r>
              <a:rPr lang="en-DE" sz="1600" dirty="0"/>
              <a:t>t</a:t>
            </a:r>
            <a:r>
              <a:rPr lang="da-DK" sz="1600" dirty="0"/>
              <a:t>s</a:t>
            </a:r>
            <a:r>
              <a:rPr lang="en-DE" sz="1600" dirty="0"/>
              <a:t> </a:t>
            </a:r>
            <a:r>
              <a:rPr lang="da-DK" sz="1600" dirty="0"/>
              <a:t>e</a:t>
            </a:r>
            <a:r>
              <a:rPr lang="en-DE" sz="1600" dirty="0"/>
              <a:t>n</a:t>
            </a:r>
            <a:r>
              <a:rPr lang="da-DK" sz="1600" dirty="0"/>
              <a:t>d</a:t>
            </a:r>
            <a:r>
              <a:rPr lang="en-DE" sz="1600" dirty="0"/>
              <a:t> </a:t>
            </a:r>
            <a:r>
              <a:rPr lang="da-DK" sz="1600" dirty="0"/>
              <a:t>u</a:t>
            </a:r>
            <a:r>
              <a:rPr lang="en-DE" sz="1600" dirty="0"/>
              <a:t>s</a:t>
            </a:r>
            <a:r>
              <a:rPr lang="da-DK" sz="1600" dirty="0"/>
              <a:t>e</a:t>
            </a:r>
            <a:r>
              <a:rPr lang="en-DE" sz="1600" dirty="0"/>
              <a:t>r</a:t>
            </a:r>
            <a:r>
              <a:rPr lang="da-DK" sz="1600" dirty="0"/>
              <a:t>s</a:t>
            </a:r>
            <a:r>
              <a:rPr lang="en-DE" sz="1600" dirty="0"/>
              <a:t>’ </a:t>
            </a:r>
            <a:r>
              <a:rPr lang="da-DK" sz="1600" dirty="0"/>
              <a:t>n</a:t>
            </a:r>
            <a:r>
              <a:rPr lang="en-DE" sz="1600" dirty="0"/>
              <a:t>e</a:t>
            </a:r>
            <a:r>
              <a:rPr lang="da-DK" sz="1600" dirty="0"/>
              <a:t>e</a:t>
            </a:r>
            <a:r>
              <a:rPr lang="en-DE" sz="1600" dirty="0"/>
              <a:t>d</a:t>
            </a:r>
            <a:r>
              <a:rPr lang="da-DK" sz="1600" dirty="0"/>
              <a:t>s</a:t>
            </a:r>
            <a:r>
              <a:rPr lang="en-DE" sz="1600" dirty="0"/>
              <a:t>, verify if partners customizations fulfill </a:t>
            </a:r>
            <a:r>
              <a:rPr lang="en-DE" sz="1600" dirty="0" err="1"/>
              <a:t>requirem</a:t>
            </a:r>
            <a:r>
              <a:rPr lang="da-DK" sz="1600" dirty="0"/>
              <a:t>e</a:t>
            </a:r>
            <a:r>
              <a:rPr lang="en-DE" sz="1600" dirty="0"/>
              <a:t>n</a:t>
            </a:r>
            <a:r>
              <a:rPr lang="da-DK" sz="1600" dirty="0"/>
              <a:t>t</a:t>
            </a:r>
            <a:r>
              <a:rPr lang="en-DE" sz="1600" dirty="0"/>
              <a:t>s </a:t>
            </a:r>
            <a:r>
              <a:rPr lang="da-DK" sz="1600" dirty="0"/>
              <a:t>a</a:t>
            </a:r>
            <a:r>
              <a:rPr lang="en-DE" sz="1600" dirty="0"/>
              <a:t>n</a:t>
            </a:r>
            <a:r>
              <a:rPr lang="da-DK" sz="1600" dirty="0"/>
              <a:t>d</a:t>
            </a:r>
            <a:r>
              <a:rPr lang="en-DE" sz="1600" dirty="0"/>
              <a:t> </a:t>
            </a:r>
            <a:r>
              <a:rPr lang="da-DK" sz="1600" dirty="0"/>
              <a:t>c</a:t>
            </a:r>
            <a:r>
              <a:rPr lang="en-DE" sz="1600" dirty="0"/>
              <a:t>r</a:t>
            </a:r>
            <a:r>
              <a:rPr lang="da-DK" sz="1600" dirty="0"/>
              <a:t>e</a:t>
            </a:r>
            <a:r>
              <a:rPr lang="en-DE" sz="1600" dirty="0"/>
              <a:t>a</a:t>
            </a:r>
            <a:r>
              <a:rPr lang="da-DK" sz="1600" dirty="0"/>
              <a:t>t</a:t>
            </a:r>
            <a:r>
              <a:rPr lang="en-DE" sz="1600" dirty="0"/>
              <a:t>e </a:t>
            </a:r>
            <a:r>
              <a:rPr lang="da-DK" sz="1600" dirty="0"/>
              <a:t>t</a:t>
            </a:r>
            <a:r>
              <a:rPr lang="en-DE" sz="1600" dirty="0"/>
              <a:t>r</a:t>
            </a:r>
            <a:r>
              <a:rPr lang="da-DK" sz="1600" dirty="0"/>
              <a:t>a</a:t>
            </a:r>
            <a:r>
              <a:rPr lang="en-DE" sz="1600" dirty="0"/>
              <a:t>n</a:t>
            </a:r>
            <a:r>
              <a:rPr lang="da-DK" sz="1600" dirty="0"/>
              <a:t>s</a:t>
            </a:r>
            <a:r>
              <a:rPr lang="en-DE" sz="1600" dirty="0"/>
              <a:t>p</a:t>
            </a:r>
            <a:r>
              <a:rPr lang="da-DK" sz="1600" dirty="0"/>
              <a:t>a</a:t>
            </a:r>
            <a:r>
              <a:rPr lang="en-DE" sz="1600" dirty="0"/>
              <a:t>r</a:t>
            </a:r>
            <a:r>
              <a:rPr lang="da-DK" sz="1600" dirty="0"/>
              <a:t>e</a:t>
            </a:r>
            <a:r>
              <a:rPr lang="en-DE" sz="1600" dirty="0"/>
              <a:t>n</a:t>
            </a:r>
            <a:r>
              <a:rPr lang="da-DK" sz="1600" dirty="0"/>
              <a:t>c</a:t>
            </a:r>
            <a:r>
              <a:rPr lang="en-DE" sz="1600" dirty="0"/>
              <a:t>y </a:t>
            </a:r>
          </a:p>
          <a:p>
            <a:pPr lvl="3"/>
            <a:endParaRPr lang="de-DE" sz="1600" dirty="0"/>
          </a:p>
          <a:p>
            <a:pPr lvl="1"/>
            <a:r>
              <a:rPr lang="en-DE" sz="1800" dirty="0"/>
              <a:t>C</a:t>
            </a:r>
            <a:r>
              <a:rPr lang="da-DK" sz="1800" dirty="0"/>
              <a:t>o</a:t>
            </a:r>
            <a:r>
              <a:rPr lang="en-DE" sz="1800" dirty="0"/>
              <a:t>n</a:t>
            </a:r>
            <a:r>
              <a:rPr lang="da-DK" sz="1800" dirty="0"/>
              <a:t>t</a:t>
            </a:r>
            <a:r>
              <a:rPr lang="en-DE" sz="1800" dirty="0"/>
              <a:t>e</a:t>
            </a:r>
            <a:r>
              <a:rPr lang="da-DK" sz="1800" dirty="0"/>
              <a:t>n</a:t>
            </a:r>
            <a:r>
              <a:rPr lang="en-DE" sz="1800" dirty="0"/>
              <a:t>t</a:t>
            </a:r>
            <a:endParaRPr lang="de-DE" sz="1800" dirty="0"/>
          </a:p>
          <a:p>
            <a:pPr lvl="3"/>
            <a:r>
              <a:rPr lang="da-DK" sz="1600" dirty="0"/>
              <a:t>I</a:t>
            </a:r>
            <a:r>
              <a:rPr lang="en-DE" sz="1600" dirty="0"/>
              <a:t>n</a:t>
            </a:r>
            <a:r>
              <a:rPr lang="da-DK" sz="1600" dirty="0"/>
              <a:t>t</a:t>
            </a:r>
            <a:r>
              <a:rPr lang="en-DE" sz="1600" dirty="0"/>
              <a:t>e</a:t>
            </a:r>
            <a:r>
              <a:rPr lang="da-DK" sz="1600" dirty="0"/>
              <a:t>r</a:t>
            </a:r>
            <a:r>
              <a:rPr lang="en-DE" sz="1600" dirty="0"/>
              <a:t>v</a:t>
            </a:r>
            <a:r>
              <a:rPr lang="da-DK" sz="1600" dirty="0"/>
              <a:t>i</a:t>
            </a:r>
            <a:r>
              <a:rPr lang="en-DE" sz="1600" dirty="0"/>
              <a:t>e</a:t>
            </a:r>
            <a:r>
              <a:rPr lang="da-DK" sz="1600" dirty="0"/>
              <a:t>w</a:t>
            </a:r>
            <a:r>
              <a:rPr lang="en-DE" sz="1600" dirty="0"/>
              <a:t> </a:t>
            </a:r>
            <a:r>
              <a:rPr lang="da-DK" sz="1600" dirty="0"/>
              <a:t>o</a:t>
            </a:r>
            <a:r>
              <a:rPr lang="en-DE" sz="1600" dirty="0"/>
              <a:t>f </a:t>
            </a:r>
            <a:r>
              <a:rPr lang="da-DK" sz="1600" dirty="0"/>
              <a:t>s</a:t>
            </a:r>
            <a:r>
              <a:rPr lang="en-DE" sz="1600" dirty="0"/>
              <a:t>i</a:t>
            </a:r>
            <a:r>
              <a:rPr lang="da-DK" sz="1600" dirty="0"/>
              <a:t>x</a:t>
            </a:r>
            <a:r>
              <a:rPr lang="en-DE" sz="1600" dirty="0"/>
              <a:t> </a:t>
            </a:r>
            <a:r>
              <a:rPr lang="da-DK" sz="1600" dirty="0"/>
              <a:t>e</a:t>
            </a:r>
            <a:r>
              <a:rPr lang="en-DE" sz="1600" dirty="0"/>
              <a:t>n</a:t>
            </a:r>
            <a:r>
              <a:rPr lang="da-DK" sz="1600" dirty="0"/>
              <a:t>d</a:t>
            </a:r>
            <a:r>
              <a:rPr lang="en-DE" sz="1600" dirty="0"/>
              <a:t> </a:t>
            </a:r>
            <a:r>
              <a:rPr lang="da-DK" sz="1600" dirty="0"/>
              <a:t>u</a:t>
            </a:r>
            <a:r>
              <a:rPr lang="en-DE" sz="1600" dirty="0"/>
              <a:t>s</a:t>
            </a:r>
            <a:r>
              <a:rPr lang="da-DK" sz="1600" dirty="0"/>
              <a:t>e</a:t>
            </a:r>
            <a:r>
              <a:rPr lang="en-DE" sz="1600" dirty="0"/>
              <a:t>r</a:t>
            </a:r>
            <a:r>
              <a:rPr lang="da-DK" sz="1600" dirty="0"/>
              <a:t>s</a:t>
            </a:r>
            <a:r>
              <a:rPr lang="en-DE" sz="1600" dirty="0"/>
              <a:t> </a:t>
            </a:r>
            <a:r>
              <a:rPr lang="da-DK" sz="1600" dirty="0"/>
              <a:t>f</a:t>
            </a:r>
            <a:r>
              <a:rPr lang="en-DE" sz="1600" dirty="0"/>
              <a:t>r</a:t>
            </a:r>
            <a:r>
              <a:rPr lang="da-DK" sz="1600" dirty="0"/>
              <a:t>o</a:t>
            </a:r>
            <a:r>
              <a:rPr lang="en-DE" sz="1600" dirty="0"/>
              <a:t>m </a:t>
            </a:r>
            <a:r>
              <a:rPr lang="da-DK" sz="1600" dirty="0"/>
              <a:t>r</a:t>
            </a:r>
            <a:r>
              <a:rPr lang="en-DE" sz="1600" dirty="0"/>
              <a:t>e</a:t>
            </a:r>
            <a:r>
              <a:rPr lang="da-DK" sz="1600" dirty="0"/>
              <a:t>p</a:t>
            </a:r>
            <a:r>
              <a:rPr lang="en-DE" sz="1600" dirty="0"/>
              <a:t>r</a:t>
            </a:r>
            <a:r>
              <a:rPr lang="da-DK" sz="1600" dirty="0"/>
              <a:t>e</a:t>
            </a:r>
            <a:r>
              <a:rPr lang="en-DE" sz="1600" dirty="0"/>
              <a:t>s</a:t>
            </a:r>
            <a:r>
              <a:rPr lang="da-DK" sz="1600" dirty="0"/>
              <a:t>e</a:t>
            </a:r>
            <a:r>
              <a:rPr lang="en-DE" sz="1600" dirty="0"/>
              <a:t>n</a:t>
            </a:r>
            <a:r>
              <a:rPr lang="da-DK" sz="1600" dirty="0"/>
              <a:t>t</a:t>
            </a:r>
            <a:r>
              <a:rPr lang="en-DE" sz="1600" dirty="0"/>
              <a:t>a</a:t>
            </a:r>
            <a:r>
              <a:rPr lang="da-DK" sz="1600" dirty="0"/>
              <a:t>t</a:t>
            </a:r>
            <a:r>
              <a:rPr lang="en-DE" sz="1600" dirty="0"/>
              <a:t>i</a:t>
            </a:r>
            <a:r>
              <a:rPr lang="da-DK" sz="1600" dirty="0"/>
              <a:t>v</a:t>
            </a:r>
            <a:r>
              <a:rPr lang="en-DE" sz="1600" dirty="0"/>
              <a:t>e </a:t>
            </a:r>
            <a:r>
              <a:rPr lang="da-DK" sz="1600" dirty="0"/>
              <a:t>d</a:t>
            </a:r>
            <a:r>
              <a:rPr lang="en-DE" sz="1600" dirty="0"/>
              <a:t>e</a:t>
            </a:r>
            <a:r>
              <a:rPr lang="da-DK" sz="1600" dirty="0"/>
              <a:t>p</a:t>
            </a:r>
            <a:r>
              <a:rPr lang="en-DE" sz="1600" dirty="0"/>
              <a:t>a</a:t>
            </a:r>
            <a:r>
              <a:rPr lang="da-DK" sz="1600" dirty="0"/>
              <a:t>r</a:t>
            </a:r>
            <a:r>
              <a:rPr lang="en-DE" sz="1600" dirty="0"/>
              <a:t>t</a:t>
            </a:r>
            <a:r>
              <a:rPr lang="da-DK" sz="1600" dirty="0"/>
              <a:t>m</a:t>
            </a:r>
            <a:r>
              <a:rPr lang="en-DE" sz="1600" dirty="0"/>
              <a:t>e</a:t>
            </a:r>
            <a:r>
              <a:rPr lang="da-DK" sz="1600" dirty="0"/>
              <a:t>n</a:t>
            </a:r>
            <a:r>
              <a:rPr lang="en-DE" sz="1600" dirty="0"/>
              <a:t>t</a:t>
            </a:r>
            <a:r>
              <a:rPr lang="da-DK" sz="1600" dirty="0"/>
              <a:t>s</a:t>
            </a:r>
            <a:r>
              <a:rPr lang="en-DE" sz="1600" dirty="0"/>
              <a:t> </a:t>
            </a:r>
            <a:r>
              <a:rPr lang="da-DK" sz="1600" dirty="0"/>
              <a:t>a</a:t>
            </a:r>
            <a:r>
              <a:rPr lang="en-DE" sz="1600" dirty="0"/>
              <a:t>n</a:t>
            </a:r>
            <a:r>
              <a:rPr lang="da-DK" sz="1600" dirty="0"/>
              <a:t>d</a:t>
            </a:r>
            <a:r>
              <a:rPr lang="en-DE" sz="1600" dirty="0"/>
              <a:t> </a:t>
            </a:r>
            <a:r>
              <a:rPr lang="da-DK" sz="1600" dirty="0"/>
              <a:t>d</a:t>
            </a:r>
            <a:r>
              <a:rPr lang="en-DE" sz="1600" dirty="0"/>
              <a:t>i</a:t>
            </a:r>
            <a:r>
              <a:rPr lang="da-DK" sz="1600" dirty="0"/>
              <a:t>f</a:t>
            </a:r>
            <a:r>
              <a:rPr lang="en-DE" sz="1600" dirty="0"/>
              <a:t>f</a:t>
            </a:r>
            <a:r>
              <a:rPr lang="da-DK" sz="1600" dirty="0"/>
              <a:t>e</a:t>
            </a:r>
            <a:r>
              <a:rPr lang="en-DE" sz="1600" dirty="0"/>
              <a:t>r</a:t>
            </a:r>
            <a:r>
              <a:rPr lang="da-DK" sz="1600" dirty="0"/>
              <a:t>e</a:t>
            </a:r>
            <a:r>
              <a:rPr lang="en-DE" sz="1600" dirty="0"/>
              <a:t>n</a:t>
            </a:r>
            <a:r>
              <a:rPr lang="da-DK" sz="1600" dirty="0"/>
              <a:t>t</a:t>
            </a:r>
            <a:r>
              <a:rPr lang="en-DE" sz="1600" dirty="0"/>
              <a:t> </a:t>
            </a:r>
            <a:r>
              <a:rPr lang="da-DK" sz="1600" dirty="0"/>
              <a:t>r</a:t>
            </a:r>
            <a:r>
              <a:rPr lang="en-DE" sz="1600" dirty="0"/>
              <a:t>o</a:t>
            </a:r>
            <a:r>
              <a:rPr lang="da-DK" sz="1600" dirty="0"/>
              <a:t>l</a:t>
            </a:r>
            <a:r>
              <a:rPr lang="en-DE" sz="1600" dirty="0"/>
              <a:t>e</a:t>
            </a:r>
            <a:r>
              <a:rPr lang="da-DK" sz="1600" dirty="0"/>
              <a:t>s</a:t>
            </a:r>
            <a:r>
              <a:rPr lang="en-DE" sz="1600" dirty="0"/>
              <a:t> – 2 </a:t>
            </a:r>
            <a:r>
              <a:rPr lang="da-DK" sz="1600" dirty="0"/>
              <a:t>e</a:t>
            </a:r>
            <a:r>
              <a:rPr lang="en-DE" sz="1600" dirty="0"/>
              <a:t>m</a:t>
            </a:r>
            <a:r>
              <a:rPr lang="da-DK" sz="1600" dirty="0"/>
              <a:t>p</a:t>
            </a:r>
            <a:r>
              <a:rPr lang="en-DE" sz="1600" dirty="0"/>
              <a:t>l</a:t>
            </a:r>
            <a:r>
              <a:rPr lang="da-DK" sz="1600" dirty="0"/>
              <a:t>o</a:t>
            </a:r>
            <a:r>
              <a:rPr lang="en-DE" sz="1600" dirty="0"/>
              <a:t>y</a:t>
            </a:r>
            <a:r>
              <a:rPr lang="da-DK" sz="1600" dirty="0"/>
              <a:t>e</a:t>
            </a:r>
            <a:r>
              <a:rPr lang="en-DE" sz="1600" dirty="0"/>
              <a:t>e</a:t>
            </a:r>
            <a:r>
              <a:rPr lang="da-DK" sz="1600" dirty="0"/>
              <a:t>s</a:t>
            </a:r>
            <a:r>
              <a:rPr lang="en-DE" sz="1600" dirty="0"/>
              <a:t>, 2 </a:t>
            </a:r>
            <a:r>
              <a:rPr lang="da-DK" sz="1600" dirty="0"/>
              <a:t>s</a:t>
            </a:r>
            <a:r>
              <a:rPr lang="en-DE" sz="1600" dirty="0" err="1"/>
              <a:t>upervisors</a:t>
            </a:r>
            <a:r>
              <a:rPr lang="en-DE" sz="1600" dirty="0"/>
              <a:t>, 2 HR managers</a:t>
            </a:r>
          </a:p>
          <a:p>
            <a:pPr lvl="3"/>
            <a:endParaRPr lang="de-DE" sz="1600" dirty="0"/>
          </a:p>
          <a:p>
            <a:pPr lvl="1"/>
            <a:r>
              <a:rPr lang="en-DE" sz="1800" dirty="0"/>
              <a:t>F</a:t>
            </a:r>
            <a:r>
              <a:rPr lang="da-DK" sz="1800" dirty="0"/>
              <a:t>o</a:t>
            </a:r>
            <a:r>
              <a:rPr lang="en-DE" sz="1800" dirty="0"/>
              <a:t>r</a:t>
            </a:r>
            <a:r>
              <a:rPr lang="da-DK" sz="1800" dirty="0"/>
              <a:t>m</a:t>
            </a:r>
            <a:r>
              <a:rPr lang="en-DE" sz="1800" dirty="0"/>
              <a:t>a</a:t>
            </a:r>
            <a:r>
              <a:rPr lang="da-DK" sz="1800" dirty="0"/>
              <a:t>t</a:t>
            </a:r>
            <a:endParaRPr lang="de-DE" sz="1800" dirty="0"/>
          </a:p>
          <a:p>
            <a:pPr lvl="3"/>
            <a:r>
              <a:rPr lang="da-DK" sz="1600" dirty="0"/>
              <a:t>R</a:t>
            </a:r>
            <a:r>
              <a:rPr lang="en-DE" sz="1600" dirty="0"/>
              <a:t>e</a:t>
            </a:r>
            <a:r>
              <a:rPr lang="da-DK" sz="1600" dirty="0"/>
              <a:t>p</a:t>
            </a:r>
            <a:r>
              <a:rPr lang="en-DE" sz="1600" dirty="0"/>
              <a:t>o</a:t>
            </a:r>
            <a:r>
              <a:rPr lang="da-DK" sz="1600" dirty="0"/>
              <a:t>r</a:t>
            </a:r>
            <a:r>
              <a:rPr lang="en-DE" sz="1600" dirty="0"/>
              <a:t>t </a:t>
            </a:r>
            <a:r>
              <a:rPr lang="da-DK" sz="1600" dirty="0"/>
              <a:t>p</a:t>
            </a:r>
            <a:r>
              <a:rPr lang="en-DE" sz="1600" dirty="0"/>
              <a:t>r</a:t>
            </a:r>
            <a:r>
              <a:rPr lang="da-DK" sz="1600" dirty="0"/>
              <a:t>o</a:t>
            </a:r>
            <a:r>
              <a:rPr lang="en-DE" sz="1600" dirty="0"/>
              <a:t>v</a:t>
            </a:r>
            <a:r>
              <a:rPr lang="da-DK" sz="1600" dirty="0"/>
              <a:t>i</a:t>
            </a:r>
            <a:r>
              <a:rPr lang="en-DE" sz="1600" dirty="0"/>
              <a:t>d</a:t>
            </a:r>
            <a:r>
              <a:rPr lang="da-DK" sz="1600" dirty="0"/>
              <a:t>e</a:t>
            </a:r>
            <a:r>
              <a:rPr lang="en-DE" sz="1600" dirty="0"/>
              <a:t>d </a:t>
            </a:r>
            <a:r>
              <a:rPr lang="da-DK" sz="1600" dirty="0"/>
              <a:t>b</a:t>
            </a:r>
            <a:r>
              <a:rPr lang="en-DE" sz="1600" dirty="0"/>
              <a:t>y </a:t>
            </a:r>
            <a:r>
              <a:rPr lang="da-DK" sz="1600" dirty="0"/>
              <a:t>H</a:t>
            </a:r>
            <a:r>
              <a:rPr lang="en-DE" sz="1600" dirty="0"/>
              <a:t>u</a:t>
            </a:r>
            <a:r>
              <a:rPr lang="da-DK" sz="1600" dirty="0"/>
              <a:t>b</a:t>
            </a:r>
            <a:r>
              <a:rPr lang="en-DE" sz="1600" dirty="0"/>
              <a:t>d</a:t>
            </a:r>
            <a:r>
              <a:rPr lang="da-DK" sz="1600" dirty="0"/>
              <a:t>r</a:t>
            </a:r>
            <a:r>
              <a:rPr lang="en-DE" sz="1600" dirty="0"/>
              <a:t>i</a:t>
            </a:r>
            <a:r>
              <a:rPr lang="da-DK" sz="1600" dirty="0"/>
              <a:t>v</a:t>
            </a:r>
            <a:r>
              <a:rPr lang="en-DE" sz="1600" dirty="0"/>
              <a:t>e</a:t>
            </a:r>
            <a:endParaRPr lang="de-DE" sz="1600" dirty="0"/>
          </a:p>
        </p:txBody>
      </p:sp>
    </p:spTree>
    <p:extLst>
      <p:ext uri="{BB962C8B-B14F-4D97-AF65-F5344CB8AC3E}">
        <p14:creationId xmlns:p14="http://schemas.microsoft.com/office/powerpoint/2010/main" val="211726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FFF2-C0CE-43DF-BC4D-6F090756657A}"/>
              </a:ext>
            </a:extLst>
          </p:cNvPr>
          <p:cNvSpPr>
            <a:spLocks noGrp="1"/>
          </p:cNvSpPr>
          <p:nvPr>
            <p:ph type="ctrTitle"/>
          </p:nvPr>
        </p:nvSpPr>
        <p:spPr/>
        <p:txBody>
          <a:bodyPr/>
          <a:lstStyle/>
          <a:p>
            <a:r>
              <a:rPr lang="en-US" dirty="0"/>
              <a:t>Procedure</a:t>
            </a:r>
            <a:endParaRPr lang="en-DE" dirty="0"/>
          </a:p>
        </p:txBody>
      </p:sp>
      <p:sp>
        <p:nvSpPr>
          <p:cNvPr id="5" name="Subtitle 4">
            <a:extLst>
              <a:ext uri="{FF2B5EF4-FFF2-40B4-BE49-F238E27FC236}">
                <a16:creationId xmlns:a16="http://schemas.microsoft.com/office/drawing/2014/main" id="{89C6CCA9-3400-4FEA-8A1C-BA63374FC813}"/>
              </a:ext>
            </a:extLst>
          </p:cNvPr>
          <p:cNvSpPr>
            <a:spLocks noGrp="1"/>
          </p:cNvSpPr>
          <p:nvPr>
            <p:ph type="subTitle" idx="1"/>
          </p:nvPr>
        </p:nvSpPr>
        <p:spPr/>
        <p:txBody>
          <a:bodyPr/>
          <a:lstStyle/>
          <a:p>
            <a:endParaRPr lang="en-US"/>
          </a:p>
        </p:txBody>
      </p:sp>
      <p:sp>
        <p:nvSpPr>
          <p:cNvPr id="4" name="Content Placeholder 3">
            <a:extLst>
              <a:ext uri="{FF2B5EF4-FFF2-40B4-BE49-F238E27FC236}">
                <a16:creationId xmlns:a16="http://schemas.microsoft.com/office/drawing/2014/main" id="{E1A51957-E5F4-4607-8079-2FFDCF2546C6}"/>
              </a:ext>
            </a:extLst>
          </p:cNvPr>
          <p:cNvSpPr>
            <a:spLocks noGrp="1"/>
          </p:cNvSpPr>
          <p:nvPr>
            <p:ph idx="11"/>
          </p:nvPr>
        </p:nvSpPr>
        <p:spPr/>
        <p:txBody>
          <a:bodyPr/>
          <a:lstStyle/>
          <a:p>
            <a:pPr fontAlgn="ctr"/>
            <a:r>
              <a:rPr lang="en-US" sz="1200">
                <a:solidFill>
                  <a:schemeClr val="tx1"/>
                </a:solidFill>
              </a:rPr>
              <a:t>The </a:t>
            </a:r>
            <a:r>
              <a:rPr lang="en-US" sz="1200" dirty="0">
                <a:solidFill>
                  <a:schemeClr val="tx1"/>
                </a:solidFill>
              </a:rPr>
              <a:t>implementation partner or the customer's project manager provides Hubdrive with the final work results per phase for review. This should be done approximately 2 weeks before the project milestone is reached. </a:t>
            </a:r>
          </a:p>
          <a:p>
            <a:pPr fontAlgn="ctr"/>
            <a:r>
              <a:rPr lang="en-US" sz="1200" dirty="0">
                <a:solidFill>
                  <a:schemeClr val="tx1"/>
                </a:solidFill>
              </a:rPr>
              <a:t>From the project manager's point of view, the documents have the status "Final for customer approval". An experienced management consultant: </a:t>
            </a:r>
            <a:br>
              <a:rPr lang="en-US" sz="1200" dirty="0">
                <a:solidFill>
                  <a:schemeClr val="tx1"/>
                </a:solidFill>
              </a:rPr>
            </a:br>
            <a:r>
              <a:rPr lang="en-US" sz="1200" dirty="0">
                <a:solidFill>
                  <a:schemeClr val="tx1"/>
                </a:solidFill>
              </a:rPr>
              <a:t>- validates the work results </a:t>
            </a:r>
            <a:br>
              <a:rPr lang="en-US" sz="1200" dirty="0">
                <a:solidFill>
                  <a:schemeClr val="tx1"/>
                </a:solidFill>
              </a:rPr>
            </a:br>
            <a:r>
              <a:rPr lang="en-US" sz="1200" dirty="0">
                <a:solidFill>
                  <a:schemeClr val="tx1"/>
                </a:solidFill>
              </a:rPr>
              <a:t>- creates the classification "close to standard" per requirement </a:t>
            </a:r>
            <a:br>
              <a:rPr lang="en-US" sz="1200" dirty="0">
                <a:solidFill>
                  <a:schemeClr val="tx1"/>
                </a:solidFill>
              </a:rPr>
            </a:br>
            <a:r>
              <a:rPr lang="en-US" sz="1200" dirty="0">
                <a:solidFill>
                  <a:schemeClr val="tx1"/>
                </a:solidFill>
              </a:rPr>
              <a:t>- makes the need for optimization transparent </a:t>
            </a:r>
            <a:br>
              <a:rPr lang="en-US" sz="1200" dirty="0">
                <a:solidFill>
                  <a:schemeClr val="tx1"/>
                </a:solidFill>
              </a:rPr>
            </a:br>
            <a:r>
              <a:rPr lang="en-US" sz="1200" dirty="0">
                <a:solidFill>
                  <a:schemeClr val="tx1"/>
                </a:solidFill>
              </a:rPr>
              <a:t>- complements recommendations </a:t>
            </a:r>
          </a:p>
          <a:p>
            <a:pPr fontAlgn="ctr"/>
            <a:r>
              <a:rPr lang="en-US" sz="1200" dirty="0">
                <a:solidFill>
                  <a:schemeClr val="tx1"/>
                </a:solidFill>
              </a:rPr>
              <a:t>The results are handed over to the customer and their implementation partner. After the customer's approval, the final documents are returned to Hubdrive to provide the final status for further project work. </a:t>
            </a:r>
          </a:p>
          <a:p>
            <a:pPr fontAlgn="ctr"/>
            <a:r>
              <a:rPr lang="en-US" sz="1200" dirty="0">
                <a:solidFill>
                  <a:schemeClr val="tx1"/>
                </a:solidFill>
              </a:rPr>
              <a:t>The milestone has now been reached and the next phase can be released.</a:t>
            </a:r>
          </a:p>
          <a:p>
            <a:r>
              <a:rPr lang="en-US" sz="1200" dirty="0">
                <a:solidFill>
                  <a:schemeClr val="tx1"/>
                </a:solidFill>
              </a:rPr>
              <a:t> </a:t>
            </a:r>
          </a:p>
          <a:p>
            <a:r>
              <a:rPr lang="en-US" sz="1200" dirty="0">
                <a:solidFill>
                  <a:schemeClr val="tx1"/>
                </a:solidFill>
              </a:rPr>
              <a:t>Note: The review only includes the functionality of the corresponding Hubdrive solution. The documents submitted for review should be written in a concise manner and the part relevant to Hubdrive should not exceed 30 pages each.</a:t>
            </a:r>
          </a:p>
          <a:p>
            <a:endParaRPr lang="en-DE" dirty="0"/>
          </a:p>
        </p:txBody>
      </p:sp>
    </p:spTree>
    <p:extLst>
      <p:ext uri="{BB962C8B-B14F-4D97-AF65-F5344CB8AC3E}">
        <p14:creationId xmlns:p14="http://schemas.microsoft.com/office/powerpoint/2010/main" val="3580729180"/>
      </p:ext>
    </p:extLst>
  </p:cSld>
  <p:clrMapOvr>
    <a:masterClrMapping/>
  </p:clrMapOvr>
</p:sld>
</file>

<file path=ppt/theme/theme1.xml><?xml version="1.0" encoding="utf-8"?>
<a:theme xmlns:a="http://schemas.openxmlformats.org/drawingml/2006/main" name="Title with humans - Hubdr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9468689C-5BB8-4D4F-90F8-DCCEBF2369AB}"/>
    </a:ext>
  </a:extLst>
</a:theme>
</file>

<file path=ppt/theme/theme10.xml><?xml version="1.0" encoding="utf-8"?>
<a:theme xmlns:a="http://schemas.openxmlformats.org/drawingml/2006/main" name="Infograph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31672F8B-4E23-46D8-B0E4-B9CD9040004E}"/>
    </a:ext>
  </a:extLst>
</a:theme>
</file>

<file path=ppt/theme/theme11.xml><?xml version="1.0" encoding="utf-8"?>
<a:theme xmlns:a="http://schemas.openxmlformats.org/drawingml/2006/main" name="Key Im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02B07844-1EBF-49DC-B8E2-6B2768D856BB}"/>
    </a:ext>
  </a:extLst>
</a:theme>
</file>

<file path=ppt/theme/theme1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with humans - HR for Dynam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A84485B3-7AD9-4162-A85F-E9CC40922A42}"/>
    </a:ext>
  </a:extLst>
</a:theme>
</file>

<file path=ppt/theme/theme3.xml><?xml version="1.0" encoding="utf-8"?>
<a:theme xmlns:a="http://schemas.openxmlformats.org/drawingml/2006/main" name="Title and Overview with humans - HR for Dynam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D4D06892-A7D6-4B3F-8B52-CD3D3EE330A8}"/>
    </a:ext>
  </a:extLst>
</a:theme>
</file>

<file path=ppt/theme/theme4.xml><?xml version="1.0" encoding="utf-8"?>
<a:theme xmlns:a="http://schemas.openxmlformats.org/drawingml/2006/main" name="Title and Overview with humans - Hubdr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A717B180-34BE-46C8-BA90-1256ABA33CD7}"/>
    </a:ext>
  </a:extLst>
</a:theme>
</file>

<file path=ppt/theme/theme5.xml><?xml version="1.0" encoding="utf-8"?>
<a:theme xmlns:a="http://schemas.openxmlformats.org/drawingml/2006/main" name="Picture Box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898C6E95-9DB1-40DD-AED4-8E99D2B64353}"/>
    </a:ext>
  </a:extLst>
</a:theme>
</file>

<file path=ppt/theme/theme6.xml><?xml version="1.0" encoding="utf-8"?>
<a:theme xmlns:a="http://schemas.openxmlformats.org/drawingml/2006/main" name="Title Slide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E3186ADA-76AB-49E2-8D40-994D7F88D36B}"/>
    </a:ext>
  </a:extLst>
</a:theme>
</file>

<file path=ppt/theme/theme7.xml><?xml version="1.0" encoding="utf-8"?>
<a:theme xmlns:a="http://schemas.openxmlformats.org/drawingml/2006/main" name="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5D76CCB1-3C7C-443A-A51B-077595EA68B5}"/>
    </a:ext>
  </a:extLst>
</a:theme>
</file>

<file path=ppt/theme/theme8.xml><?xml version="1.0" encoding="utf-8"?>
<a:theme xmlns:a="http://schemas.openxmlformats.org/drawingml/2006/main" name="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4F6ECC09-51F9-46F3-8732-EC9045BC7841}"/>
    </a:ext>
  </a:extLst>
</a:theme>
</file>

<file path=ppt/theme/theme9.xml><?xml version="1.0" encoding="utf-8"?>
<a:theme xmlns:a="http://schemas.openxmlformats.org/drawingml/2006/main" name="Screensho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234ED66C-B53C-46A3-AE59-9ABE8A770536}" vid="{226F5ABE-6719-412B-B80B-4212E3A48B5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61f7f19e-80c1-41b3-bddf-3d44958bc40f">MSRW4JKJCTT3-1632839479-10566</_dlc_DocId>
    <_dlc_DocIdUrl xmlns="61f7f19e-80c1-41b3-bddf-3d44958bc40f">
      <Url>https://xcloud.sharepoint.com/sites/CSM/_layouts/15/DocIdRedir.aspx?ID=MSRW4JKJCTT3-1632839479-10566</Url>
      <Description>MSRW4JKJCTT3-1632839479-10566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938813122B6D42A020F77B3A439476" ma:contentTypeVersion="10" ma:contentTypeDescription="Create a new document." ma:contentTypeScope="" ma:versionID="3ff958a83151967b1d69022c9c628e5a">
  <xsd:schema xmlns:xsd="http://www.w3.org/2001/XMLSchema" xmlns:xs="http://www.w3.org/2001/XMLSchema" xmlns:p="http://schemas.microsoft.com/office/2006/metadata/properties" xmlns:ns2="61f7f19e-80c1-41b3-bddf-3d44958bc40f" xmlns:ns3="8fc9f63c-79f1-46fc-b9d1-28f41d0cbb80" targetNamespace="http://schemas.microsoft.com/office/2006/metadata/properties" ma:root="true" ma:fieldsID="c908e8852c426f0cae2a30151c09a028" ns2:_="" ns3:_="">
    <xsd:import namespace="61f7f19e-80c1-41b3-bddf-3d44958bc40f"/>
    <xsd:import namespace="8fc9f63c-79f1-46fc-b9d1-28f41d0cbb8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f7f19e-80c1-41b3-bddf-3d44958bc4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c9f63c-79f1-46fc-b9d1-28f41d0cbb8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2.xml><?xml version="1.0" encoding="utf-8"?>
<ds:datastoreItem xmlns:ds="http://schemas.openxmlformats.org/officeDocument/2006/customXml" ds:itemID="{9C8F321D-3D3B-49A3-AD5B-CFB1C11D7D77}">
  <ds:schemaRefs>
    <ds:schemaRef ds:uri="http://schemas.microsoft.com/office/2006/metadata/properties"/>
    <ds:schemaRef ds:uri="http://schemas.microsoft.com/office/infopath/2007/PartnerControls"/>
    <ds:schemaRef ds:uri="61f7f19e-80c1-41b3-bddf-3d44958bc40f"/>
  </ds:schemaRefs>
</ds:datastoreItem>
</file>

<file path=customXml/itemProps3.xml><?xml version="1.0" encoding="utf-8"?>
<ds:datastoreItem xmlns:ds="http://schemas.openxmlformats.org/officeDocument/2006/customXml" ds:itemID="{9AD5B923-65A6-4689-A7BC-C324B853D0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f7f19e-80c1-41b3-bddf-3d44958bc40f"/>
    <ds:schemaRef ds:uri="8fc9f63c-79f1-46fc-b9d1-28f41d0cbb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10BEDC4-153B-4C62-85CF-5E6130A2C6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Hubdrive PPT Slide Master</Template>
  <TotalTime>0</TotalTime>
  <Words>1243</Words>
  <Application>Microsoft Office PowerPoint</Application>
  <PresentationFormat>On-screen Show (16:10)</PresentationFormat>
  <Paragraphs>65</Paragraphs>
  <Slides>8</Slides>
  <Notes>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8</vt:i4>
      </vt:variant>
    </vt:vector>
  </HeadingPairs>
  <TitlesOfParts>
    <vt:vector size="25" baseType="lpstr">
      <vt:lpstr>Arial</vt:lpstr>
      <vt:lpstr>Calibri</vt:lpstr>
      <vt:lpstr>Segoe Pro SemiLight</vt:lpstr>
      <vt:lpstr>Segoe UI</vt:lpstr>
      <vt:lpstr>Segoe UI Light</vt:lpstr>
      <vt:lpstr>Segoe UI Semilight</vt:lpstr>
      <vt:lpstr>Title with humans - Hubdrive</vt:lpstr>
      <vt:lpstr>Title with humans - HR for Dynamics</vt:lpstr>
      <vt:lpstr>Title and Overview with humans - HR for Dynamics</vt:lpstr>
      <vt:lpstr>Title and Overview with humans - Hubdrive</vt:lpstr>
      <vt:lpstr>Picture Boxes</vt:lpstr>
      <vt:lpstr>Title Slide one Colour</vt:lpstr>
      <vt:lpstr>Text</vt:lpstr>
      <vt:lpstr>Agenda</vt:lpstr>
      <vt:lpstr>Screenshots</vt:lpstr>
      <vt:lpstr>Infographics</vt:lpstr>
      <vt:lpstr>Key Images</vt:lpstr>
      <vt:lpstr>Project Success Package</vt:lpstr>
      <vt:lpstr>About the Project Success Package</vt:lpstr>
      <vt:lpstr>Milestones for Project Success </vt:lpstr>
      <vt:lpstr>Implementation Plan</vt:lpstr>
      <vt:lpstr>Customization Concept</vt:lpstr>
      <vt:lpstr>Technical Review</vt:lpstr>
      <vt:lpstr>Usability Review</vt:lpstr>
      <vt:lpstr>Procedure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Bernd Lachner - HR for Dynamics</dc:creator>
  <cp:lastModifiedBy>Annika Lutz - Hubdrive.com</cp:lastModifiedBy>
  <cp:revision>1</cp:revision>
  <dcterms:created xsi:type="dcterms:W3CDTF">2020-10-13T07:15:35Z</dcterms:created>
  <dcterms:modified xsi:type="dcterms:W3CDTF">2020-12-07T08:51:55Z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0x010100C1938813122B6D42A020F77B3A439476</vt:lpwstr>
  </property>
  <property fmtid="{D5CDD505-2E9C-101B-9397-08002B2CF9AE}" pid="3" name="_dlc_DocIdItemGuid">
    <vt:lpwstr>b2869ff2-4607-4320-b979-30a0a1502e37</vt:lpwstr>
  </property>
</Properties>
</file>