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ink/ink2.xml" ContentType="application/inkml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ink/ink3.xml" ContentType="application/inkml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5"/>
    <p:sldMasterId id="2147483773" r:id="rId6"/>
    <p:sldMasterId id="2147483736" r:id="rId7"/>
    <p:sldMasterId id="2147483781" r:id="rId8"/>
    <p:sldMasterId id="2147483760" r:id="rId9"/>
    <p:sldMasterId id="2147483819" r:id="rId10"/>
    <p:sldMasterId id="2147483744" r:id="rId11"/>
    <p:sldMasterId id="2147483752" r:id="rId12"/>
    <p:sldMasterId id="2147483748" r:id="rId13"/>
    <p:sldMasterId id="2147483757" r:id="rId14"/>
    <p:sldMasterId id="2147483767" r:id="rId15"/>
  </p:sldMasterIdLst>
  <p:notesMasterIdLst>
    <p:notesMasterId r:id="rId24"/>
  </p:notesMasterIdLst>
  <p:handoutMasterIdLst>
    <p:handoutMasterId r:id="rId25"/>
  </p:handoutMasterIdLst>
  <p:sldIdLst>
    <p:sldId id="262" r:id="rId16"/>
    <p:sldId id="280" r:id="rId17"/>
    <p:sldId id="2864" r:id="rId18"/>
    <p:sldId id="285" r:id="rId19"/>
    <p:sldId id="2870" r:id="rId20"/>
    <p:sldId id="2871" r:id="rId21"/>
    <p:sldId id="2872" r:id="rId22"/>
    <p:sldId id="2873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bdrive Slide Master (c) 2020" id="{F16BF883-94A2-4632-AA6B-9B5C3B56B7BB}">
          <p14:sldIdLst>
            <p14:sldId id="262"/>
            <p14:sldId id="280"/>
            <p14:sldId id="2864"/>
            <p14:sldId id="285"/>
            <p14:sldId id="2870"/>
            <p14:sldId id="2871"/>
            <p14:sldId id="2872"/>
            <p14:sldId id="28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46"/>
    <a:srgbClr val="00A500"/>
    <a:srgbClr val="737373"/>
    <a:srgbClr val="B9E96F"/>
    <a:srgbClr val="D9FFD9"/>
    <a:srgbClr val="29439A"/>
    <a:srgbClr val="5F89CE"/>
    <a:srgbClr val="8E278F"/>
    <a:srgbClr val="E1E1E1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2A4A89-4749-4666-AE19-E822D3453964}" v="3" dt="2020-12-07T08:50:39.554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3" d="100"/>
          <a:sy n="183" d="100"/>
        </p:scale>
        <p:origin x="88" y="1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Lutz - Hubdrive.com" userId="b587a498-9dc1-4b38-a286-2f987e3c8597" providerId="ADAL" clId="{AE2A4A89-4749-4666-AE19-E822D3453964}"/>
    <pc:docChg chg="modSld">
      <pc:chgData name="Annika Lutz - Hubdrive.com" userId="b587a498-9dc1-4b38-a286-2f987e3c8597" providerId="ADAL" clId="{AE2A4A89-4749-4666-AE19-E822D3453964}" dt="2020-12-07T08:50:39.554" v="1"/>
      <pc:docMkLst>
        <pc:docMk/>
      </pc:docMkLst>
      <pc:sldChg chg="addSp modSp">
        <pc:chgData name="Annika Lutz - Hubdrive.com" userId="b587a498-9dc1-4b38-a286-2f987e3c8597" providerId="ADAL" clId="{AE2A4A89-4749-4666-AE19-E822D3453964}" dt="2020-12-07T08:50:11.936" v="0"/>
        <pc:sldMkLst>
          <pc:docMk/>
          <pc:sldMk cId="1107800003" sldId="280"/>
        </pc:sldMkLst>
        <pc:spChg chg="add mod">
          <ac:chgData name="Annika Lutz - Hubdrive.com" userId="b587a498-9dc1-4b38-a286-2f987e3c8597" providerId="ADAL" clId="{AE2A4A89-4749-4666-AE19-E822D3453964}" dt="2020-12-07T08:50:11.936" v="0"/>
          <ac:spMkLst>
            <pc:docMk/>
            <pc:sldMk cId="1107800003" sldId="280"/>
            <ac:spMk id="2" creationId="{44C0B7C4-2DA6-41BC-85C5-69046C5B0174}"/>
          </ac:spMkLst>
        </pc:spChg>
      </pc:sldChg>
      <pc:sldChg chg="addSp delSp modSp">
        <pc:chgData name="Annika Lutz - Hubdrive.com" userId="b587a498-9dc1-4b38-a286-2f987e3c8597" providerId="ADAL" clId="{AE2A4A89-4749-4666-AE19-E822D3453964}" dt="2020-12-07T08:50:39.554" v="1"/>
        <pc:sldMkLst>
          <pc:docMk/>
          <pc:sldMk cId="1428542617" sldId="2873"/>
        </pc:sldMkLst>
        <pc:spChg chg="del">
          <ac:chgData name="Annika Lutz - Hubdrive.com" userId="b587a498-9dc1-4b38-a286-2f987e3c8597" providerId="ADAL" clId="{AE2A4A89-4749-4666-AE19-E822D3453964}" dt="2020-12-07T08:50:39.554" v="1"/>
          <ac:spMkLst>
            <pc:docMk/>
            <pc:sldMk cId="1428542617" sldId="2873"/>
            <ac:spMk id="3" creationId="{9A0BEF45-B63F-43DF-814F-B76A403806DC}"/>
          </ac:spMkLst>
        </pc:spChg>
        <pc:spChg chg="add mod">
          <ac:chgData name="Annika Lutz - Hubdrive.com" userId="b587a498-9dc1-4b38-a286-2f987e3c8597" providerId="ADAL" clId="{AE2A4A89-4749-4666-AE19-E822D3453964}" dt="2020-12-07T08:50:39.554" v="1"/>
          <ac:spMkLst>
            <pc:docMk/>
            <pc:sldMk cId="1428542617" sldId="2873"/>
            <ac:spMk id="5" creationId="{3C9ACE06-2917-4246-B95D-52532350D053}"/>
          </ac:spMkLst>
        </pc:spChg>
      </pc:sldChg>
    </pc:docChg>
  </pc:docChgLst>
  <pc:docChgLst>
    <pc:chgData name="Bernd Lachner - HR for Dynamics" userId="S::lachner@hubdrive.com::11445ba1-f87f-43ad-aff7-df35a74b0464" providerId="AD" clId="Web-{FECDC3BD-9924-5A6F-8E52-EA27C48D8A8C}"/>
    <pc:docChg chg="modSld">
      <pc:chgData name="Bernd Lachner - HR for Dynamics" userId="S::lachner@hubdrive.com::11445ba1-f87f-43ad-aff7-df35a74b0464" providerId="AD" clId="Web-{FECDC3BD-9924-5A6F-8E52-EA27C48D8A8C}" dt="2020-11-18T06:04:12.697" v="36" actId="20577"/>
      <pc:docMkLst>
        <pc:docMk/>
      </pc:docMkLst>
      <pc:sldChg chg="modSp">
        <pc:chgData name="Bernd Lachner - HR for Dynamics" userId="S::lachner@hubdrive.com::11445ba1-f87f-43ad-aff7-df35a74b0464" providerId="AD" clId="Web-{FECDC3BD-9924-5A6F-8E52-EA27C48D8A8C}" dt="2020-11-18T06:04:12.697" v="36" actId="20577"/>
        <pc:sldMkLst>
          <pc:docMk/>
          <pc:sldMk cId="1009074892" sldId="2870"/>
        </pc:sldMkLst>
        <pc:spChg chg="mod">
          <ac:chgData name="Bernd Lachner - HR for Dynamics" userId="S::lachner@hubdrive.com::11445ba1-f87f-43ad-aff7-df35a74b0464" providerId="AD" clId="Web-{FECDC3BD-9924-5A6F-8E52-EA27C48D8A8C}" dt="2020-11-18T06:04:12.697" v="36" actId="20577"/>
          <ac:spMkLst>
            <pc:docMk/>
            <pc:sldMk cId="1009074892" sldId="2870"/>
            <ac:spMk id="5" creationId="{E029D7BE-39E3-4DC9-A8ED-340E9C76B8C9}"/>
          </ac:spMkLst>
        </pc:spChg>
      </pc:sldChg>
    </pc:docChg>
  </pc:docChgLst>
  <pc:docChgLst>
    <pc:chgData name="Christina Agulla Schley - HR for Dynamics" userId="60dca6fa-7c8b-4d60-892a-04a0d7e43f67" providerId="ADAL" clId="{2315F6E6-F959-48DC-A870-1D13F7E91F33}"/>
    <pc:docChg chg="undo custSel modSld">
      <pc:chgData name="Christina Agulla Schley - HR for Dynamics" userId="60dca6fa-7c8b-4d60-892a-04a0d7e43f67" providerId="ADAL" clId="{2315F6E6-F959-48DC-A870-1D13F7E91F33}" dt="2020-10-30T12:38:18.995" v="3233" actId="20577"/>
      <pc:docMkLst>
        <pc:docMk/>
      </pc:docMkLst>
      <pc:sldChg chg="modSp">
        <pc:chgData name="Christina Agulla Schley - HR for Dynamics" userId="60dca6fa-7c8b-4d60-892a-04a0d7e43f67" providerId="ADAL" clId="{2315F6E6-F959-48DC-A870-1D13F7E91F33}" dt="2020-10-30T12:32:17.754" v="3211" actId="20577"/>
        <pc:sldMkLst>
          <pc:docMk/>
          <pc:sldMk cId="190030968" sldId="262"/>
        </pc:sldMkLst>
        <pc:spChg chg="mod">
          <ac:chgData name="Christina Agulla Schley - HR for Dynamics" userId="60dca6fa-7c8b-4d60-892a-04a0d7e43f67" providerId="ADAL" clId="{2315F6E6-F959-48DC-A870-1D13F7E91F33}" dt="2020-10-30T12:32:17.754" v="3211" actId="20577"/>
          <ac:spMkLst>
            <pc:docMk/>
            <pc:sldMk cId="190030968" sldId="262"/>
            <ac:spMk id="3" creationId="{353AECAD-0B78-4954-AD6A-C2BBCE1EB925}"/>
          </ac:spMkLst>
        </pc:spChg>
      </pc:sldChg>
      <pc:sldChg chg="modSp">
        <pc:chgData name="Christina Agulla Schley - HR for Dynamics" userId="60dca6fa-7c8b-4d60-892a-04a0d7e43f67" providerId="ADAL" clId="{2315F6E6-F959-48DC-A870-1D13F7E91F33}" dt="2020-10-30T12:25:56.523" v="2732" actId="20577"/>
        <pc:sldMkLst>
          <pc:docMk/>
          <pc:sldMk cId="1107800003" sldId="280"/>
        </pc:sldMkLst>
        <pc:spChg chg="mod">
          <ac:chgData name="Christina Agulla Schley - HR for Dynamics" userId="60dca6fa-7c8b-4d60-892a-04a0d7e43f67" providerId="ADAL" clId="{2315F6E6-F959-48DC-A870-1D13F7E91F33}" dt="2020-10-30T11:58:01.570" v="55" actId="20577"/>
          <ac:spMkLst>
            <pc:docMk/>
            <pc:sldMk cId="1107800003" sldId="280"/>
            <ac:spMk id="4" creationId="{216DCF2D-D90B-4198-9018-E8A50781B4DE}"/>
          </ac:spMkLst>
        </pc:spChg>
        <pc:spChg chg="mod">
          <ac:chgData name="Christina Agulla Schley - HR for Dynamics" userId="60dca6fa-7c8b-4d60-892a-04a0d7e43f67" providerId="ADAL" clId="{2315F6E6-F959-48DC-A870-1D13F7E91F33}" dt="2020-10-30T12:25:56.523" v="2732" actId="20577"/>
          <ac:spMkLst>
            <pc:docMk/>
            <pc:sldMk cId="1107800003" sldId="280"/>
            <ac:spMk id="6" creationId="{EC045050-8A8E-472F-ABF4-D63858AB40BE}"/>
          </ac:spMkLst>
        </pc:spChg>
      </pc:sldChg>
      <pc:sldChg chg="modSp">
        <pc:chgData name="Christina Agulla Schley - HR for Dynamics" userId="60dca6fa-7c8b-4d60-892a-04a0d7e43f67" providerId="ADAL" clId="{2315F6E6-F959-48DC-A870-1D13F7E91F33}" dt="2020-10-30T12:32:35.143" v="3212" actId="20577"/>
        <pc:sldMkLst>
          <pc:docMk/>
          <pc:sldMk cId="1881533866" sldId="285"/>
        </pc:sldMkLst>
        <pc:spChg chg="mod">
          <ac:chgData name="Christina Agulla Schley - HR for Dynamics" userId="60dca6fa-7c8b-4d60-892a-04a0d7e43f67" providerId="ADAL" clId="{2315F6E6-F959-48DC-A870-1D13F7E91F33}" dt="2020-10-30T12:32:35.143" v="3212" actId="20577"/>
          <ac:spMkLst>
            <pc:docMk/>
            <pc:sldMk cId="1881533866" sldId="285"/>
            <ac:spMk id="5" creationId="{E029D7BE-39E3-4DC9-A8ED-340E9C76B8C9}"/>
          </ac:spMkLst>
        </pc:spChg>
        <pc:spChg chg="mod">
          <ac:chgData name="Christina Agulla Schley - HR for Dynamics" userId="60dca6fa-7c8b-4d60-892a-04a0d7e43f67" providerId="ADAL" clId="{2315F6E6-F959-48DC-A870-1D13F7E91F33}" dt="2020-10-30T12:07:54.949" v="882" actId="20577"/>
          <ac:spMkLst>
            <pc:docMk/>
            <pc:sldMk cId="1881533866" sldId="285"/>
            <ac:spMk id="7" creationId="{D16CCA57-8619-4C40-9354-17244512053D}"/>
          </ac:spMkLst>
        </pc:spChg>
      </pc:sldChg>
      <pc:sldChg chg="modSp">
        <pc:chgData name="Christina Agulla Schley - HR for Dynamics" userId="60dca6fa-7c8b-4d60-892a-04a0d7e43f67" providerId="ADAL" clId="{2315F6E6-F959-48DC-A870-1D13F7E91F33}" dt="2020-10-30T12:38:18.995" v="3233" actId="20577"/>
        <pc:sldMkLst>
          <pc:docMk/>
          <pc:sldMk cId="2260987300" sldId="2864"/>
        </pc:sldMkLst>
        <pc:spChg chg="mod">
          <ac:chgData name="Christina Agulla Schley - HR for Dynamics" userId="60dca6fa-7c8b-4d60-892a-04a0d7e43f67" providerId="ADAL" clId="{2315F6E6-F959-48DC-A870-1D13F7E91F33}" dt="2020-10-30T12:38:18.995" v="3233" actId="20577"/>
          <ac:spMkLst>
            <pc:docMk/>
            <pc:sldMk cId="2260987300" sldId="2864"/>
            <ac:spMk id="14" creationId="{EED526BC-37FB-41A2-9D2F-245265B55028}"/>
          </ac:spMkLst>
        </pc:spChg>
        <pc:graphicFrameChg chg="mod">
          <ac:chgData name="Christina Agulla Schley - HR for Dynamics" userId="60dca6fa-7c8b-4d60-892a-04a0d7e43f67" providerId="ADAL" clId="{2315F6E6-F959-48DC-A870-1D13F7E91F33}" dt="2020-10-30T12:26:48.993" v="2745" actId="20577"/>
          <ac:graphicFrameMkLst>
            <pc:docMk/>
            <pc:sldMk cId="2260987300" sldId="2864"/>
            <ac:graphicFrameMk id="6" creationId="{8FEE9D7B-478C-41D2-B37E-BC8A13873FAE}"/>
          </ac:graphicFrameMkLst>
        </pc:graphicFrameChg>
      </pc:sldChg>
      <pc:sldChg chg="modSp">
        <pc:chgData name="Christina Agulla Schley - HR for Dynamics" userId="60dca6fa-7c8b-4d60-892a-04a0d7e43f67" providerId="ADAL" clId="{2315F6E6-F959-48DC-A870-1D13F7E91F33}" dt="2020-10-30T12:29:22.176" v="3050" actId="20577"/>
        <pc:sldMkLst>
          <pc:docMk/>
          <pc:sldMk cId="1009074892" sldId="2870"/>
        </pc:sldMkLst>
        <pc:spChg chg="mod">
          <ac:chgData name="Christina Agulla Schley - HR for Dynamics" userId="60dca6fa-7c8b-4d60-892a-04a0d7e43f67" providerId="ADAL" clId="{2315F6E6-F959-48DC-A870-1D13F7E91F33}" dt="2020-10-30T12:29:22.176" v="3050" actId="20577"/>
          <ac:spMkLst>
            <pc:docMk/>
            <pc:sldMk cId="1009074892" sldId="2870"/>
            <ac:spMk id="5" creationId="{E029D7BE-39E3-4DC9-A8ED-340E9C76B8C9}"/>
          </ac:spMkLst>
        </pc:spChg>
        <pc:spChg chg="mod">
          <ac:chgData name="Christina Agulla Schley - HR for Dynamics" userId="60dca6fa-7c8b-4d60-892a-04a0d7e43f67" providerId="ADAL" clId="{2315F6E6-F959-48DC-A870-1D13F7E91F33}" dt="2020-10-30T12:26:54.005" v="2758" actId="20577"/>
          <ac:spMkLst>
            <pc:docMk/>
            <pc:sldMk cId="1009074892" sldId="2870"/>
            <ac:spMk id="7" creationId="{D16CCA57-8619-4C40-9354-17244512053D}"/>
          </ac:spMkLst>
        </pc:spChg>
      </pc:sldChg>
      <pc:sldChg chg="modSp">
        <pc:chgData name="Christina Agulla Schley - HR for Dynamics" userId="60dca6fa-7c8b-4d60-892a-04a0d7e43f67" providerId="ADAL" clId="{2315F6E6-F959-48DC-A870-1D13F7E91F33}" dt="2020-10-30T12:22:06.723" v="2275" actId="20577"/>
        <pc:sldMkLst>
          <pc:docMk/>
          <pc:sldMk cId="3869926901" sldId="2871"/>
        </pc:sldMkLst>
        <pc:spChg chg="mod">
          <ac:chgData name="Christina Agulla Schley - HR for Dynamics" userId="60dca6fa-7c8b-4d60-892a-04a0d7e43f67" providerId="ADAL" clId="{2315F6E6-F959-48DC-A870-1D13F7E91F33}" dt="2020-10-30T12:22:06.723" v="2275" actId="20577"/>
          <ac:spMkLst>
            <pc:docMk/>
            <pc:sldMk cId="3869926901" sldId="2871"/>
            <ac:spMk id="5" creationId="{E029D7BE-39E3-4DC9-A8ED-340E9C76B8C9}"/>
          </ac:spMkLst>
        </pc:spChg>
        <pc:spChg chg="mod">
          <ac:chgData name="Christina Agulla Schley - HR for Dynamics" userId="60dca6fa-7c8b-4d60-892a-04a0d7e43f67" providerId="ADAL" clId="{2315F6E6-F959-48DC-A870-1D13F7E91F33}" dt="2020-10-30T12:07:10.290" v="810" actId="20577"/>
          <ac:spMkLst>
            <pc:docMk/>
            <pc:sldMk cId="3869926901" sldId="2871"/>
            <ac:spMk id="7" creationId="{D16CCA57-8619-4C40-9354-17244512053D}"/>
          </ac:spMkLst>
        </pc:spChg>
      </pc:sldChg>
      <pc:sldChg chg="modSp">
        <pc:chgData name="Christina Agulla Schley - HR for Dynamics" userId="60dca6fa-7c8b-4d60-892a-04a0d7e43f67" providerId="ADAL" clId="{2315F6E6-F959-48DC-A870-1D13F7E91F33}" dt="2020-10-30T12:25:10.625" v="2729" actId="20577"/>
        <pc:sldMkLst>
          <pc:docMk/>
          <pc:sldMk cId="2117260661" sldId="2872"/>
        </pc:sldMkLst>
        <pc:spChg chg="mod">
          <ac:chgData name="Christina Agulla Schley - HR for Dynamics" userId="60dca6fa-7c8b-4d60-892a-04a0d7e43f67" providerId="ADAL" clId="{2315F6E6-F959-48DC-A870-1D13F7E91F33}" dt="2020-10-30T12:25:10.625" v="2729" actId="20577"/>
          <ac:spMkLst>
            <pc:docMk/>
            <pc:sldMk cId="2117260661" sldId="2872"/>
            <ac:spMk id="5" creationId="{E029D7BE-39E3-4DC9-A8ED-340E9C76B8C9}"/>
          </ac:spMkLst>
        </pc:spChg>
        <pc:spChg chg="mod">
          <ac:chgData name="Christina Agulla Schley - HR for Dynamics" userId="60dca6fa-7c8b-4d60-892a-04a0d7e43f67" providerId="ADAL" clId="{2315F6E6-F959-48DC-A870-1D13F7E91F33}" dt="2020-10-30T12:06:55.885" v="785" actId="20577"/>
          <ac:spMkLst>
            <pc:docMk/>
            <pc:sldMk cId="2117260661" sldId="2872"/>
            <ac:spMk id="7" creationId="{D16CCA57-8619-4C40-9354-17244512053D}"/>
          </ac:spMkLst>
        </pc:spChg>
      </pc:sldChg>
    </pc:docChg>
  </pc:docChgLst>
  <pc:docChgLst>
    <pc:chgData name="Christina Agulla Schley - HR for Dynamics" userId="60dca6fa-7c8b-4d60-892a-04a0d7e43f67" providerId="ADAL" clId="{11C93A63-44AD-4811-9B45-CD4C70F81C73}"/>
    <pc:docChg chg="undo addSld modSld">
      <pc:chgData name="Christina Agulla Schley - HR for Dynamics" userId="60dca6fa-7c8b-4d60-892a-04a0d7e43f67" providerId="ADAL" clId="{11C93A63-44AD-4811-9B45-CD4C70F81C73}" dt="2020-12-03T07:54:23.827" v="94" actId="20577"/>
      <pc:docMkLst>
        <pc:docMk/>
      </pc:docMkLst>
      <pc:sldChg chg="modSp">
        <pc:chgData name="Christina Agulla Schley - HR for Dynamics" userId="60dca6fa-7c8b-4d60-892a-04a0d7e43f67" providerId="ADAL" clId="{11C93A63-44AD-4811-9B45-CD4C70F81C73}" dt="2020-11-27T12:36:12.490" v="25" actId="14100"/>
        <pc:sldMkLst>
          <pc:docMk/>
          <pc:sldMk cId="1881533866" sldId="285"/>
        </pc:sldMkLst>
        <pc:spChg chg="mod">
          <ac:chgData name="Christina Agulla Schley - HR for Dynamics" userId="60dca6fa-7c8b-4d60-892a-04a0d7e43f67" providerId="ADAL" clId="{11C93A63-44AD-4811-9B45-CD4C70F81C73}" dt="2020-11-27T12:36:12.490" v="25" actId="14100"/>
          <ac:spMkLst>
            <pc:docMk/>
            <pc:sldMk cId="1881533866" sldId="285"/>
            <ac:spMk id="7" creationId="{D16CCA57-8619-4C40-9354-17244512053D}"/>
          </ac:spMkLst>
        </pc:spChg>
      </pc:sldChg>
      <pc:sldChg chg="modSp">
        <pc:chgData name="Christina Agulla Schley - HR for Dynamics" userId="60dca6fa-7c8b-4d60-892a-04a0d7e43f67" providerId="ADAL" clId="{11C93A63-44AD-4811-9B45-CD4C70F81C73}" dt="2020-12-03T07:54:23.827" v="94" actId="20577"/>
        <pc:sldMkLst>
          <pc:docMk/>
          <pc:sldMk cId="2260987300" sldId="2864"/>
        </pc:sldMkLst>
        <pc:spChg chg="mod">
          <ac:chgData name="Christina Agulla Schley - HR for Dynamics" userId="60dca6fa-7c8b-4d60-892a-04a0d7e43f67" providerId="ADAL" clId="{11C93A63-44AD-4811-9B45-CD4C70F81C73}" dt="2020-12-03T07:54:23.827" v="94" actId="20577"/>
          <ac:spMkLst>
            <pc:docMk/>
            <pc:sldMk cId="2260987300" sldId="2864"/>
            <ac:spMk id="14" creationId="{EED526BC-37FB-41A2-9D2F-245265B55028}"/>
          </ac:spMkLst>
        </pc:spChg>
        <pc:graphicFrameChg chg="mod">
          <ac:chgData name="Christina Agulla Schley - HR for Dynamics" userId="60dca6fa-7c8b-4d60-892a-04a0d7e43f67" providerId="ADAL" clId="{11C93A63-44AD-4811-9B45-CD4C70F81C73}" dt="2020-11-27T12:36:01.122" v="12" actId="20577"/>
          <ac:graphicFrameMkLst>
            <pc:docMk/>
            <pc:sldMk cId="2260987300" sldId="2864"/>
            <ac:graphicFrameMk id="6" creationId="{8FEE9D7B-478C-41D2-B37E-BC8A13873FAE}"/>
          </ac:graphicFrameMkLst>
        </pc:graphicFrameChg>
      </pc:sldChg>
      <pc:sldChg chg="modSp">
        <pc:chgData name="Christina Agulla Schley - HR for Dynamics" userId="60dca6fa-7c8b-4d60-892a-04a0d7e43f67" providerId="ADAL" clId="{11C93A63-44AD-4811-9B45-CD4C70F81C73}" dt="2020-11-27T10:46:06.544" v="1" actId="1076"/>
        <pc:sldMkLst>
          <pc:docMk/>
          <pc:sldMk cId="2117260661" sldId="2872"/>
        </pc:sldMkLst>
        <pc:spChg chg="mod">
          <ac:chgData name="Christina Agulla Schley - HR for Dynamics" userId="60dca6fa-7c8b-4d60-892a-04a0d7e43f67" providerId="ADAL" clId="{11C93A63-44AD-4811-9B45-CD4C70F81C73}" dt="2020-11-27T10:46:06.544" v="1" actId="1076"/>
          <ac:spMkLst>
            <pc:docMk/>
            <pc:sldMk cId="2117260661" sldId="2872"/>
            <ac:spMk id="5" creationId="{E029D7BE-39E3-4DC9-A8ED-340E9C76B8C9}"/>
          </ac:spMkLst>
        </pc:spChg>
      </pc:sldChg>
      <pc:sldChg chg="modSp add">
        <pc:chgData name="Christina Agulla Schley - HR for Dynamics" userId="60dca6fa-7c8b-4d60-892a-04a0d7e43f67" providerId="ADAL" clId="{11C93A63-44AD-4811-9B45-CD4C70F81C73}" dt="2020-12-03T07:53:49.448" v="62" actId="404"/>
        <pc:sldMkLst>
          <pc:docMk/>
          <pc:sldMk cId="1428542617" sldId="2873"/>
        </pc:sldMkLst>
        <pc:spChg chg="mod">
          <ac:chgData name="Christina Agulla Schley - HR for Dynamics" userId="60dca6fa-7c8b-4d60-892a-04a0d7e43f67" providerId="ADAL" clId="{11C93A63-44AD-4811-9B45-CD4C70F81C73}" dt="2020-12-03T07:53:25.203" v="56" actId="20577"/>
          <ac:spMkLst>
            <pc:docMk/>
            <pc:sldMk cId="1428542617" sldId="2873"/>
            <ac:spMk id="2" creationId="{9D0DF32F-68DD-4AAA-B55B-FE195D209FF5}"/>
          </ac:spMkLst>
        </pc:spChg>
        <pc:spChg chg="mod">
          <ac:chgData name="Christina Agulla Schley - HR for Dynamics" userId="60dca6fa-7c8b-4d60-892a-04a0d7e43f67" providerId="ADAL" clId="{11C93A63-44AD-4811-9B45-CD4C70F81C73}" dt="2020-12-03T07:53:49.448" v="62" actId="404"/>
          <ac:spMkLst>
            <pc:docMk/>
            <pc:sldMk cId="1428542617" sldId="2873"/>
            <ac:spMk id="4" creationId="{99813855-114B-48EF-8E61-A912E845FBC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48314D-58DF-4CFE-BCAD-B88D5249DEB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017C5D5-ABCC-4500-A66B-A2F7B0894678}">
      <dgm:prSet phldrT="[Text]"/>
      <dgm:spPr>
        <a:solidFill>
          <a:srgbClr val="00A500"/>
        </a:solidFill>
      </dgm:spPr>
      <dgm:t>
        <a:bodyPr/>
        <a:lstStyle/>
        <a:p>
          <a:r>
            <a:rPr lang="en-US" dirty="0" err="1"/>
            <a:t>Projekteinführung</a:t>
          </a:r>
          <a:endParaRPr lang="en-DE" dirty="0"/>
        </a:p>
      </dgm:t>
    </dgm:pt>
    <dgm:pt modelId="{11B2CC23-4D5E-4ECE-869A-875DBF144486}" type="parTrans" cxnId="{F7450454-AD40-48C4-9DB5-21DEEB4A563E}">
      <dgm:prSet/>
      <dgm:spPr/>
      <dgm:t>
        <a:bodyPr/>
        <a:lstStyle/>
        <a:p>
          <a:endParaRPr lang="en-DE"/>
        </a:p>
      </dgm:t>
    </dgm:pt>
    <dgm:pt modelId="{F4EF0825-94B6-4452-8756-0C78008703DC}" type="sibTrans" cxnId="{F7450454-AD40-48C4-9DB5-21DEEB4A563E}">
      <dgm:prSet/>
      <dgm:spPr>
        <a:solidFill>
          <a:srgbClr val="464646"/>
        </a:solidFill>
      </dgm:spPr>
      <dgm:t>
        <a:bodyPr/>
        <a:lstStyle/>
        <a:p>
          <a:endParaRPr lang="en-DE"/>
        </a:p>
      </dgm:t>
    </dgm:pt>
    <dgm:pt modelId="{A48833E5-8BD3-4E5C-8EDE-9B47EECFE31F}">
      <dgm:prSet phldrT="[Text]"/>
      <dgm:spPr>
        <a:solidFill>
          <a:srgbClr val="00A500"/>
        </a:solidFill>
      </dgm:spPr>
      <dgm:t>
        <a:bodyPr/>
        <a:lstStyle/>
        <a:p>
          <a:r>
            <a:rPr lang="en-US" err="1"/>
            <a:t>Anpassungskonzept</a:t>
          </a:r>
          <a:endParaRPr lang="en-US"/>
        </a:p>
        <a:p>
          <a:r>
            <a:rPr lang="en-US" err="1"/>
            <a:t>kennenlernen</a:t>
          </a:r>
          <a:endParaRPr lang="en-DE"/>
        </a:p>
      </dgm:t>
    </dgm:pt>
    <dgm:pt modelId="{5ECA648E-6F63-4D03-B9D9-61A2F1833A8E}" type="parTrans" cxnId="{69B14F8C-80F0-48C7-9D52-2A9BEC507DC3}">
      <dgm:prSet/>
      <dgm:spPr/>
      <dgm:t>
        <a:bodyPr/>
        <a:lstStyle/>
        <a:p>
          <a:endParaRPr lang="en-DE"/>
        </a:p>
      </dgm:t>
    </dgm:pt>
    <dgm:pt modelId="{13C2A310-5F72-4B2F-B661-EBA1DF5FDAAE}" type="sibTrans" cxnId="{69B14F8C-80F0-48C7-9D52-2A9BEC507DC3}">
      <dgm:prSet/>
      <dgm:spPr>
        <a:solidFill>
          <a:srgbClr val="464646"/>
        </a:solidFill>
      </dgm:spPr>
      <dgm:t>
        <a:bodyPr/>
        <a:lstStyle/>
        <a:p>
          <a:endParaRPr lang="en-DE"/>
        </a:p>
      </dgm:t>
    </dgm:pt>
    <dgm:pt modelId="{5D26595F-216D-4A9A-B816-98BAD71783AF}">
      <dgm:prSet/>
      <dgm:spPr>
        <a:solidFill>
          <a:srgbClr val="00A500"/>
        </a:solidFill>
      </dgm:spPr>
      <dgm:t>
        <a:bodyPr/>
        <a:lstStyle/>
        <a:p>
          <a:r>
            <a:rPr lang="en-US" err="1"/>
            <a:t>Endanwender</a:t>
          </a:r>
          <a:r>
            <a:rPr lang="en-US"/>
            <a:t> Interviews</a:t>
          </a:r>
          <a:endParaRPr lang="en-DE"/>
        </a:p>
      </dgm:t>
    </dgm:pt>
    <dgm:pt modelId="{DB2C143F-DC3C-425F-85F6-EE04B9AE3FD9}" type="parTrans" cxnId="{9D0EEBD5-EA7C-416C-A48B-627BC3A3F5FE}">
      <dgm:prSet/>
      <dgm:spPr/>
      <dgm:t>
        <a:bodyPr/>
        <a:lstStyle/>
        <a:p>
          <a:endParaRPr lang="en-DE"/>
        </a:p>
      </dgm:t>
    </dgm:pt>
    <dgm:pt modelId="{C11FA9CA-5FD1-4A77-8EB1-2B5CF9F14E88}" type="sibTrans" cxnId="{9D0EEBD5-EA7C-416C-A48B-627BC3A3F5FE}">
      <dgm:prSet/>
      <dgm:spPr/>
      <dgm:t>
        <a:bodyPr/>
        <a:lstStyle/>
        <a:p>
          <a:endParaRPr lang="en-DE"/>
        </a:p>
      </dgm:t>
    </dgm:pt>
    <dgm:pt modelId="{D4EC029E-3AF1-4AEA-9D0F-2FA237358F2C}">
      <dgm:prSet phldrT="[Text]"/>
      <dgm:spPr>
        <a:solidFill>
          <a:srgbClr val="00A500"/>
        </a:solidFill>
      </dgm:spPr>
      <dgm:t>
        <a:bodyPr/>
        <a:lstStyle/>
        <a:p>
          <a:r>
            <a:rPr lang="en-US" err="1"/>
            <a:t>Technische</a:t>
          </a:r>
          <a:r>
            <a:rPr lang="en-US"/>
            <a:t> </a:t>
          </a:r>
          <a:r>
            <a:rPr lang="en-US" err="1"/>
            <a:t>Prüfung</a:t>
          </a:r>
          <a:endParaRPr lang="en-DE"/>
        </a:p>
      </dgm:t>
    </dgm:pt>
    <dgm:pt modelId="{DDF84A39-22FF-4525-BD69-88D66933EC29}" type="parTrans" cxnId="{4EABDD70-0FB6-4200-84C0-026089CFFF6B}">
      <dgm:prSet/>
      <dgm:spPr/>
      <dgm:t>
        <a:bodyPr/>
        <a:lstStyle/>
        <a:p>
          <a:endParaRPr lang="en-DE"/>
        </a:p>
      </dgm:t>
    </dgm:pt>
    <dgm:pt modelId="{82BF92F0-FB7B-4518-8A93-5E33DFF3E29E}" type="sibTrans" cxnId="{4EABDD70-0FB6-4200-84C0-026089CFFF6B}">
      <dgm:prSet/>
      <dgm:spPr/>
      <dgm:t>
        <a:bodyPr/>
        <a:lstStyle/>
        <a:p>
          <a:endParaRPr lang="en-DE"/>
        </a:p>
      </dgm:t>
    </dgm:pt>
    <dgm:pt modelId="{9992247C-5071-4DAC-905A-ACDF7CF8BCF1}" type="pres">
      <dgm:prSet presAssocID="{8A48314D-58DF-4CFE-BCAD-B88D5249DEBE}" presName="Name0" presStyleCnt="0">
        <dgm:presLayoutVars>
          <dgm:dir/>
          <dgm:resizeHandles val="exact"/>
        </dgm:presLayoutVars>
      </dgm:prSet>
      <dgm:spPr/>
    </dgm:pt>
    <dgm:pt modelId="{BC4B3045-6E3E-484E-B63D-865471C59318}" type="pres">
      <dgm:prSet presAssocID="{5017C5D5-ABCC-4500-A66B-A2F7B0894678}" presName="node" presStyleLbl="node1" presStyleIdx="0" presStyleCnt="4">
        <dgm:presLayoutVars>
          <dgm:bulletEnabled val="1"/>
        </dgm:presLayoutVars>
      </dgm:prSet>
      <dgm:spPr/>
    </dgm:pt>
    <dgm:pt modelId="{A913DBC2-602B-4D2A-B35A-FC3EE0A63320}" type="pres">
      <dgm:prSet presAssocID="{F4EF0825-94B6-4452-8756-0C78008703DC}" presName="sibTrans" presStyleLbl="sibTrans2D1" presStyleIdx="0" presStyleCnt="3"/>
      <dgm:spPr/>
    </dgm:pt>
    <dgm:pt modelId="{AC1D930A-12A5-456B-B3AA-BBC26416C3AE}" type="pres">
      <dgm:prSet presAssocID="{F4EF0825-94B6-4452-8756-0C78008703DC}" presName="connectorText" presStyleLbl="sibTrans2D1" presStyleIdx="0" presStyleCnt="3"/>
      <dgm:spPr/>
    </dgm:pt>
    <dgm:pt modelId="{1D710E91-7A88-4F62-8713-E26D3E8DA0EE}" type="pres">
      <dgm:prSet presAssocID="{A48833E5-8BD3-4E5C-8EDE-9B47EECFE31F}" presName="node" presStyleLbl="node1" presStyleIdx="1" presStyleCnt="4">
        <dgm:presLayoutVars>
          <dgm:bulletEnabled val="1"/>
        </dgm:presLayoutVars>
      </dgm:prSet>
      <dgm:spPr/>
    </dgm:pt>
    <dgm:pt modelId="{27DC71A9-1F03-4D62-85F5-E4F2812F0664}" type="pres">
      <dgm:prSet presAssocID="{13C2A310-5F72-4B2F-B661-EBA1DF5FDAAE}" presName="sibTrans" presStyleLbl="sibTrans2D1" presStyleIdx="1" presStyleCnt="3"/>
      <dgm:spPr/>
    </dgm:pt>
    <dgm:pt modelId="{56FAF81F-31D7-4518-AFA5-45D649B7EE5E}" type="pres">
      <dgm:prSet presAssocID="{13C2A310-5F72-4B2F-B661-EBA1DF5FDAAE}" presName="connectorText" presStyleLbl="sibTrans2D1" presStyleIdx="1" presStyleCnt="3"/>
      <dgm:spPr/>
    </dgm:pt>
    <dgm:pt modelId="{2876C00D-67AC-4125-8AB0-12DF6553C9A9}" type="pres">
      <dgm:prSet presAssocID="{D4EC029E-3AF1-4AEA-9D0F-2FA237358F2C}" presName="node" presStyleLbl="node1" presStyleIdx="2" presStyleCnt="4">
        <dgm:presLayoutVars>
          <dgm:bulletEnabled val="1"/>
        </dgm:presLayoutVars>
      </dgm:prSet>
      <dgm:spPr/>
    </dgm:pt>
    <dgm:pt modelId="{C8465402-AAB6-49CB-B7BA-39007E2EDC07}" type="pres">
      <dgm:prSet presAssocID="{82BF92F0-FB7B-4518-8A93-5E33DFF3E29E}" presName="sibTrans" presStyleLbl="sibTrans2D1" presStyleIdx="2" presStyleCnt="3"/>
      <dgm:spPr/>
    </dgm:pt>
    <dgm:pt modelId="{3D54F3AC-02F3-4D19-8A03-E325CA7824E9}" type="pres">
      <dgm:prSet presAssocID="{82BF92F0-FB7B-4518-8A93-5E33DFF3E29E}" presName="connectorText" presStyleLbl="sibTrans2D1" presStyleIdx="2" presStyleCnt="3"/>
      <dgm:spPr/>
    </dgm:pt>
    <dgm:pt modelId="{277F05E7-BEC2-4365-AE7A-0B0AE9A794A5}" type="pres">
      <dgm:prSet presAssocID="{5D26595F-216D-4A9A-B816-98BAD71783AF}" presName="node" presStyleLbl="node1" presStyleIdx="3" presStyleCnt="4">
        <dgm:presLayoutVars>
          <dgm:bulletEnabled val="1"/>
        </dgm:presLayoutVars>
      </dgm:prSet>
      <dgm:spPr/>
    </dgm:pt>
  </dgm:ptLst>
  <dgm:cxnLst>
    <dgm:cxn modelId="{060FBE18-4BE1-41A7-A59D-DDC8EA939BAA}" type="presOf" srcId="{A48833E5-8BD3-4E5C-8EDE-9B47EECFE31F}" destId="{1D710E91-7A88-4F62-8713-E26D3E8DA0EE}" srcOrd="0" destOrd="0" presId="urn:microsoft.com/office/officeart/2005/8/layout/process1"/>
    <dgm:cxn modelId="{BCC6AB3B-DCE2-4047-A9F9-2E1D8EF8C080}" type="presOf" srcId="{82BF92F0-FB7B-4518-8A93-5E33DFF3E29E}" destId="{C8465402-AAB6-49CB-B7BA-39007E2EDC07}" srcOrd="0" destOrd="0" presId="urn:microsoft.com/office/officeart/2005/8/layout/process1"/>
    <dgm:cxn modelId="{3F3F664B-00A0-4D84-A22D-03E2D014EBD8}" type="presOf" srcId="{F4EF0825-94B6-4452-8756-0C78008703DC}" destId="{A913DBC2-602B-4D2A-B35A-FC3EE0A63320}" srcOrd="0" destOrd="0" presId="urn:microsoft.com/office/officeart/2005/8/layout/process1"/>
    <dgm:cxn modelId="{4EABDD70-0FB6-4200-84C0-026089CFFF6B}" srcId="{8A48314D-58DF-4CFE-BCAD-B88D5249DEBE}" destId="{D4EC029E-3AF1-4AEA-9D0F-2FA237358F2C}" srcOrd="2" destOrd="0" parTransId="{DDF84A39-22FF-4525-BD69-88D66933EC29}" sibTransId="{82BF92F0-FB7B-4518-8A93-5E33DFF3E29E}"/>
    <dgm:cxn modelId="{F7450454-AD40-48C4-9DB5-21DEEB4A563E}" srcId="{8A48314D-58DF-4CFE-BCAD-B88D5249DEBE}" destId="{5017C5D5-ABCC-4500-A66B-A2F7B0894678}" srcOrd="0" destOrd="0" parTransId="{11B2CC23-4D5E-4ECE-869A-875DBF144486}" sibTransId="{F4EF0825-94B6-4452-8756-0C78008703DC}"/>
    <dgm:cxn modelId="{CF71187D-7E25-46E3-83AC-7D5FDCB3FD53}" type="presOf" srcId="{5D26595F-216D-4A9A-B816-98BAD71783AF}" destId="{277F05E7-BEC2-4365-AE7A-0B0AE9A794A5}" srcOrd="0" destOrd="0" presId="urn:microsoft.com/office/officeart/2005/8/layout/process1"/>
    <dgm:cxn modelId="{DB5E618C-6A5D-4EAC-95D4-D343ABD7DB44}" type="presOf" srcId="{13C2A310-5F72-4B2F-B661-EBA1DF5FDAAE}" destId="{56FAF81F-31D7-4518-AFA5-45D649B7EE5E}" srcOrd="1" destOrd="0" presId="urn:microsoft.com/office/officeart/2005/8/layout/process1"/>
    <dgm:cxn modelId="{69B14F8C-80F0-48C7-9D52-2A9BEC507DC3}" srcId="{8A48314D-58DF-4CFE-BCAD-B88D5249DEBE}" destId="{A48833E5-8BD3-4E5C-8EDE-9B47EECFE31F}" srcOrd="1" destOrd="0" parTransId="{5ECA648E-6F63-4D03-B9D9-61A2F1833A8E}" sibTransId="{13C2A310-5F72-4B2F-B661-EBA1DF5FDAAE}"/>
    <dgm:cxn modelId="{7A7EAA97-5597-4B99-8FC4-75F6CE38207B}" type="presOf" srcId="{8A48314D-58DF-4CFE-BCAD-B88D5249DEBE}" destId="{9992247C-5071-4DAC-905A-ACDF7CF8BCF1}" srcOrd="0" destOrd="0" presId="urn:microsoft.com/office/officeart/2005/8/layout/process1"/>
    <dgm:cxn modelId="{650030A6-54CC-445D-B42B-AA57389137EC}" type="presOf" srcId="{82BF92F0-FB7B-4518-8A93-5E33DFF3E29E}" destId="{3D54F3AC-02F3-4D19-8A03-E325CA7824E9}" srcOrd="1" destOrd="0" presId="urn:microsoft.com/office/officeart/2005/8/layout/process1"/>
    <dgm:cxn modelId="{523728B3-4928-4573-8BBB-63C9870049CD}" type="presOf" srcId="{5017C5D5-ABCC-4500-A66B-A2F7B0894678}" destId="{BC4B3045-6E3E-484E-B63D-865471C59318}" srcOrd="0" destOrd="0" presId="urn:microsoft.com/office/officeart/2005/8/layout/process1"/>
    <dgm:cxn modelId="{71ADEECC-2AB8-4949-8D37-08B6E3C9F8C9}" type="presOf" srcId="{F4EF0825-94B6-4452-8756-0C78008703DC}" destId="{AC1D930A-12A5-456B-B3AA-BBC26416C3AE}" srcOrd="1" destOrd="0" presId="urn:microsoft.com/office/officeart/2005/8/layout/process1"/>
    <dgm:cxn modelId="{9D0EEBD5-EA7C-416C-A48B-627BC3A3F5FE}" srcId="{8A48314D-58DF-4CFE-BCAD-B88D5249DEBE}" destId="{5D26595F-216D-4A9A-B816-98BAD71783AF}" srcOrd="3" destOrd="0" parTransId="{DB2C143F-DC3C-425F-85F6-EE04B9AE3FD9}" sibTransId="{C11FA9CA-5FD1-4A77-8EB1-2B5CF9F14E88}"/>
    <dgm:cxn modelId="{E17797F6-BE80-45CD-B4EE-AF0616D3A5DB}" type="presOf" srcId="{D4EC029E-3AF1-4AEA-9D0F-2FA237358F2C}" destId="{2876C00D-67AC-4125-8AB0-12DF6553C9A9}" srcOrd="0" destOrd="0" presId="urn:microsoft.com/office/officeart/2005/8/layout/process1"/>
    <dgm:cxn modelId="{41D686FA-27E3-4252-B52C-38E7F6C37200}" type="presOf" srcId="{13C2A310-5F72-4B2F-B661-EBA1DF5FDAAE}" destId="{27DC71A9-1F03-4D62-85F5-E4F2812F0664}" srcOrd="0" destOrd="0" presId="urn:microsoft.com/office/officeart/2005/8/layout/process1"/>
    <dgm:cxn modelId="{6368A03B-A842-4D65-B9F2-A87AF6016BDF}" type="presParOf" srcId="{9992247C-5071-4DAC-905A-ACDF7CF8BCF1}" destId="{BC4B3045-6E3E-484E-B63D-865471C59318}" srcOrd="0" destOrd="0" presId="urn:microsoft.com/office/officeart/2005/8/layout/process1"/>
    <dgm:cxn modelId="{8410BC3B-0C14-47E5-A68A-BF2CE82F9464}" type="presParOf" srcId="{9992247C-5071-4DAC-905A-ACDF7CF8BCF1}" destId="{A913DBC2-602B-4D2A-B35A-FC3EE0A63320}" srcOrd="1" destOrd="0" presId="urn:microsoft.com/office/officeart/2005/8/layout/process1"/>
    <dgm:cxn modelId="{FBB85638-0C54-4258-8629-3E4610F795FA}" type="presParOf" srcId="{A913DBC2-602B-4D2A-B35A-FC3EE0A63320}" destId="{AC1D930A-12A5-456B-B3AA-BBC26416C3AE}" srcOrd="0" destOrd="0" presId="urn:microsoft.com/office/officeart/2005/8/layout/process1"/>
    <dgm:cxn modelId="{9D51B32B-77BC-45ED-96DF-A1B793B953E1}" type="presParOf" srcId="{9992247C-5071-4DAC-905A-ACDF7CF8BCF1}" destId="{1D710E91-7A88-4F62-8713-E26D3E8DA0EE}" srcOrd="2" destOrd="0" presId="urn:microsoft.com/office/officeart/2005/8/layout/process1"/>
    <dgm:cxn modelId="{A09B6D97-C594-40E0-8D0A-FA8B761E2C6C}" type="presParOf" srcId="{9992247C-5071-4DAC-905A-ACDF7CF8BCF1}" destId="{27DC71A9-1F03-4D62-85F5-E4F2812F0664}" srcOrd="3" destOrd="0" presId="urn:microsoft.com/office/officeart/2005/8/layout/process1"/>
    <dgm:cxn modelId="{1A0078EC-53EF-4796-98D4-B7CBB51AC521}" type="presParOf" srcId="{27DC71A9-1F03-4D62-85F5-E4F2812F0664}" destId="{56FAF81F-31D7-4518-AFA5-45D649B7EE5E}" srcOrd="0" destOrd="0" presId="urn:microsoft.com/office/officeart/2005/8/layout/process1"/>
    <dgm:cxn modelId="{72A9E3F7-7B9B-40A8-B824-AFF0E0C6C141}" type="presParOf" srcId="{9992247C-5071-4DAC-905A-ACDF7CF8BCF1}" destId="{2876C00D-67AC-4125-8AB0-12DF6553C9A9}" srcOrd="4" destOrd="0" presId="urn:microsoft.com/office/officeart/2005/8/layout/process1"/>
    <dgm:cxn modelId="{6DE2D6DB-49AE-49F0-AE85-EB02095388CD}" type="presParOf" srcId="{9992247C-5071-4DAC-905A-ACDF7CF8BCF1}" destId="{C8465402-AAB6-49CB-B7BA-39007E2EDC07}" srcOrd="5" destOrd="0" presId="urn:microsoft.com/office/officeart/2005/8/layout/process1"/>
    <dgm:cxn modelId="{3D501DA8-FA68-45DB-B747-A9AA99AB1AD4}" type="presParOf" srcId="{C8465402-AAB6-49CB-B7BA-39007E2EDC07}" destId="{3D54F3AC-02F3-4D19-8A03-E325CA7824E9}" srcOrd="0" destOrd="0" presId="urn:microsoft.com/office/officeart/2005/8/layout/process1"/>
    <dgm:cxn modelId="{C0F0094A-CE52-440A-A05E-688029E517BC}" type="presParOf" srcId="{9992247C-5071-4DAC-905A-ACDF7CF8BCF1}" destId="{277F05E7-BEC2-4365-AE7A-0B0AE9A794A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B3045-6E3E-484E-B63D-865471C59318}">
      <dsp:nvSpPr>
        <dsp:cNvPr id="0" name=""/>
        <dsp:cNvSpPr/>
      </dsp:nvSpPr>
      <dsp:spPr>
        <a:xfrm>
          <a:off x="3796" y="581524"/>
          <a:ext cx="1659919" cy="995951"/>
        </a:xfrm>
        <a:prstGeom prst="roundRect">
          <a:avLst>
            <a:gd name="adj" fmla="val 10000"/>
          </a:avLst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Projekteinführung</a:t>
          </a:r>
          <a:endParaRPr lang="en-DE" sz="1300" kern="1200" dirty="0"/>
        </a:p>
      </dsp:txBody>
      <dsp:txXfrm>
        <a:off x="32966" y="610694"/>
        <a:ext cx="1601579" cy="937611"/>
      </dsp:txXfrm>
    </dsp:sp>
    <dsp:sp modelId="{A913DBC2-602B-4D2A-B35A-FC3EE0A63320}">
      <dsp:nvSpPr>
        <dsp:cNvPr id="0" name=""/>
        <dsp:cNvSpPr/>
      </dsp:nvSpPr>
      <dsp:spPr>
        <a:xfrm>
          <a:off x="1829708" y="873669"/>
          <a:ext cx="351902" cy="411660"/>
        </a:xfrm>
        <a:prstGeom prst="rightArrow">
          <a:avLst>
            <a:gd name="adj1" fmla="val 60000"/>
            <a:gd name="adj2" fmla="val 50000"/>
          </a:avLst>
        </a:prstGeom>
        <a:solidFill>
          <a:srgbClr val="4646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1100" kern="1200"/>
        </a:p>
      </dsp:txBody>
      <dsp:txXfrm>
        <a:off x="1829708" y="956001"/>
        <a:ext cx="246331" cy="246996"/>
      </dsp:txXfrm>
    </dsp:sp>
    <dsp:sp modelId="{1D710E91-7A88-4F62-8713-E26D3E8DA0EE}">
      <dsp:nvSpPr>
        <dsp:cNvPr id="0" name=""/>
        <dsp:cNvSpPr/>
      </dsp:nvSpPr>
      <dsp:spPr>
        <a:xfrm>
          <a:off x="2327683" y="581524"/>
          <a:ext cx="1659919" cy="995951"/>
        </a:xfrm>
        <a:prstGeom prst="roundRect">
          <a:avLst>
            <a:gd name="adj" fmla="val 10000"/>
          </a:avLst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Anpassungskonzept</a:t>
          </a:r>
          <a:endParaRPr lang="en-US" sz="1300" kern="120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kennenlernen</a:t>
          </a:r>
          <a:endParaRPr lang="en-DE" sz="1300" kern="1200"/>
        </a:p>
      </dsp:txBody>
      <dsp:txXfrm>
        <a:off x="2356853" y="610694"/>
        <a:ext cx="1601579" cy="937611"/>
      </dsp:txXfrm>
    </dsp:sp>
    <dsp:sp modelId="{27DC71A9-1F03-4D62-85F5-E4F2812F0664}">
      <dsp:nvSpPr>
        <dsp:cNvPr id="0" name=""/>
        <dsp:cNvSpPr/>
      </dsp:nvSpPr>
      <dsp:spPr>
        <a:xfrm>
          <a:off x="4153595" y="873669"/>
          <a:ext cx="351902" cy="411660"/>
        </a:xfrm>
        <a:prstGeom prst="rightArrow">
          <a:avLst>
            <a:gd name="adj1" fmla="val 60000"/>
            <a:gd name="adj2" fmla="val 50000"/>
          </a:avLst>
        </a:prstGeom>
        <a:solidFill>
          <a:srgbClr val="4646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1100" kern="1200"/>
        </a:p>
      </dsp:txBody>
      <dsp:txXfrm>
        <a:off x="4153595" y="956001"/>
        <a:ext cx="246331" cy="246996"/>
      </dsp:txXfrm>
    </dsp:sp>
    <dsp:sp modelId="{2876C00D-67AC-4125-8AB0-12DF6553C9A9}">
      <dsp:nvSpPr>
        <dsp:cNvPr id="0" name=""/>
        <dsp:cNvSpPr/>
      </dsp:nvSpPr>
      <dsp:spPr>
        <a:xfrm>
          <a:off x="4651571" y="581524"/>
          <a:ext cx="1659919" cy="995951"/>
        </a:xfrm>
        <a:prstGeom prst="roundRect">
          <a:avLst>
            <a:gd name="adj" fmla="val 10000"/>
          </a:avLst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Technische</a:t>
          </a:r>
          <a:r>
            <a:rPr lang="en-US" sz="1300" kern="1200"/>
            <a:t> </a:t>
          </a:r>
          <a:r>
            <a:rPr lang="en-US" sz="1300" kern="1200" err="1"/>
            <a:t>Prüfung</a:t>
          </a:r>
          <a:endParaRPr lang="en-DE" sz="1300" kern="1200"/>
        </a:p>
      </dsp:txBody>
      <dsp:txXfrm>
        <a:off x="4680741" y="610694"/>
        <a:ext cx="1601579" cy="937611"/>
      </dsp:txXfrm>
    </dsp:sp>
    <dsp:sp modelId="{C8465402-AAB6-49CB-B7BA-39007E2EDC07}">
      <dsp:nvSpPr>
        <dsp:cNvPr id="0" name=""/>
        <dsp:cNvSpPr/>
      </dsp:nvSpPr>
      <dsp:spPr>
        <a:xfrm>
          <a:off x="6477482" y="873669"/>
          <a:ext cx="351902" cy="4116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1100" kern="1200"/>
        </a:p>
      </dsp:txBody>
      <dsp:txXfrm>
        <a:off x="6477482" y="956001"/>
        <a:ext cx="246331" cy="246996"/>
      </dsp:txXfrm>
    </dsp:sp>
    <dsp:sp modelId="{277F05E7-BEC2-4365-AE7A-0B0AE9A794A5}">
      <dsp:nvSpPr>
        <dsp:cNvPr id="0" name=""/>
        <dsp:cNvSpPr/>
      </dsp:nvSpPr>
      <dsp:spPr>
        <a:xfrm>
          <a:off x="6975458" y="581524"/>
          <a:ext cx="1659919" cy="995951"/>
        </a:xfrm>
        <a:prstGeom prst="roundRect">
          <a:avLst>
            <a:gd name="adj" fmla="val 10000"/>
          </a:avLst>
        </a:prstGeom>
        <a:solidFill>
          <a:srgbClr val="00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Endanwender</a:t>
          </a:r>
          <a:r>
            <a:rPr lang="en-US" sz="1300" kern="1200"/>
            <a:t> Interviews</a:t>
          </a:r>
          <a:endParaRPr lang="en-DE" sz="1300" kern="1200"/>
        </a:p>
      </dsp:txBody>
      <dsp:txXfrm>
        <a:off x="7004628" y="610694"/>
        <a:ext cx="1601579" cy="937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26.001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5 0,'0'0</inkml:trace>
  <inkml:trace contextRef="#ctx0" brushRef="#br0" timeOffset="1536.24">0 0,'1'0,"0"0</inkml:trace>
  <inkml:trace contextRef="#ctx0" brushRef="#br0" timeOffset="4768.72">5 0,'0'0</inkml:trace>
  <inkml:trace contextRef="#ctx0" brushRef="#br0" timeOffset="6319.8">11 0,'0'0</inkml:trace>
  <inkml:trace contextRef="#ctx0" brushRef="#br0" timeOffset="8205.29">16 11,'0'0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26.001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5 0,'0'0</inkml:trace>
  <inkml:trace contextRef="#ctx0" brushRef="#br0" timeOffset="1536.24">0 0,'1'0,"0"0</inkml:trace>
  <inkml:trace contextRef="#ctx0" brushRef="#br0" timeOffset="4768.72">5 0,'0'0</inkml:trace>
  <inkml:trace contextRef="#ctx0" brushRef="#br0" timeOffset="6319.8">11 0,'0'0</inkml:trace>
  <inkml:trace contextRef="#ctx0" brushRef="#br0" timeOffset="8205.29">16 11,'0'0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16.90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2084.67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57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332E8F1-4D99-4984-8D20-F8ADEDD644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50396D0-EE23-426A-8628-6DFF528478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7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873618-2DC3-442B-9DAF-A22DCEB7D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8D71A4B9-417D-4CC9-88C3-A87EEFA86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76F2C43-F50D-454A-85DA-9061989C9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Pro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2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9" name="Grafik 8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F0781392-7F23-4379-9868-AFF2918B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drinnen, Person, Fenster enthält.&#10;&#10;Automatisch generierte Beschreibung">
            <a:extLst>
              <a:ext uri="{FF2B5EF4-FFF2-40B4-BE49-F238E27FC236}">
                <a16:creationId xmlns:a16="http://schemas.microsoft.com/office/drawing/2014/main" id="{824AC478-EA58-4C2B-811A-899274620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4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78DB38EF-996D-4111-B33F-10CE312D9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2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91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00" y="1044000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D8C26A-33CE-47A4-9383-F8DF0BF2DB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FontTx/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 sz="1200" baseline="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 baseline="0"/>
            </a:lvl5pPr>
          </a:lstStyle>
          <a:p>
            <a:pPr lvl="0"/>
            <a:r>
              <a:rPr lang="de-DE"/>
              <a:t>Mastertext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 bearbeiten</a:t>
            </a:r>
          </a:p>
          <a:p>
            <a:pPr lvl="3"/>
            <a:r>
              <a:rPr lang="de-DE" sz="1200"/>
              <a:t>Mastertext bearbeiten</a:t>
            </a:r>
          </a:p>
          <a:p>
            <a:pPr lvl="4"/>
            <a:r>
              <a:rPr lang="de-DE"/>
              <a:t>Mastertext bearbeiten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14:cNvPr>
              <p14:cNvContentPartPr/>
              <p14:nvPr userDrawn="1"/>
            </p14:nvContentPartPr>
            <p14:xfrm>
              <a:off x="8590665" y="1799164"/>
              <a:ext cx="612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6345" y="1794844"/>
                <a:ext cx="14760" cy="129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C6399F-F759-4C0A-B7DE-E98B10187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39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2700000" cy="5220000"/>
          </a:xfrm>
        </p:spPr>
        <p:txBody>
          <a:bodyPr lIns="0" tIns="36000" rIns="72000" bIns="3600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000" y="252000"/>
            <a:ext cx="5580000" cy="5220000"/>
          </a:xfrm>
        </p:spPr>
        <p:txBody>
          <a:bodyPr lIns="0" tIns="36000" rIns="0" bIns="36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>
            <a:cxnSpLocks/>
          </p:cNvCxnSpPr>
          <p:nvPr userDrawn="1"/>
        </p:nvCxnSpPr>
        <p:spPr>
          <a:xfrm>
            <a:off x="3132000" y="251999"/>
            <a:ext cx="0" cy="52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5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sitzend, Laptop enthält.&#10;&#10;Automatisch generierte Beschreibung">
            <a:extLst>
              <a:ext uri="{FF2B5EF4-FFF2-40B4-BE49-F238E27FC236}">
                <a16:creationId xmlns:a16="http://schemas.microsoft.com/office/drawing/2014/main" id="{C7ADD09B-5685-4CD5-B3A8-6A70455C8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2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9" name="Grafik 8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F0781392-7F23-4379-9868-AFF2918B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4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drinnen, Person, Fenster enthält.&#10;&#10;Automatisch generierte Beschreibung">
            <a:extLst>
              <a:ext uri="{FF2B5EF4-FFF2-40B4-BE49-F238E27FC236}">
                <a16:creationId xmlns:a16="http://schemas.microsoft.com/office/drawing/2014/main" id="{824AC478-EA58-4C2B-811A-899274620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2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Person, drinnen, sitzend, Tisch enthält.&#10;&#10;Automatisch generierte Beschreibung">
            <a:extLst>
              <a:ext uri="{FF2B5EF4-FFF2-40B4-BE49-F238E27FC236}">
                <a16:creationId xmlns:a16="http://schemas.microsoft.com/office/drawing/2014/main" id="{0E70B297-76D4-4ADF-AB2C-7E981151C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1363EE30-BBAE-4D3F-9175-A07F7DC4A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3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224" y="1165312"/>
            <a:ext cx="2375812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drinnen, Mann, Tisch, Essen enthält.&#10;&#10;Automatisch generierte Beschreibung">
            <a:extLst>
              <a:ext uri="{FF2B5EF4-FFF2-40B4-BE49-F238E27FC236}">
                <a16:creationId xmlns:a16="http://schemas.microsoft.com/office/drawing/2014/main" id="{DBD78169-FC2A-4F9A-974B-E88518FEED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ey Imag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, Person, sitzend, Laptop enthält.&#10;&#10;Automatisch generierte Beschreibung">
            <a:extLst>
              <a:ext uri="{FF2B5EF4-FFF2-40B4-BE49-F238E27FC236}">
                <a16:creationId xmlns:a16="http://schemas.microsoft.com/office/drawing/2014/main" id="{87C9863B-BA97-4C28-8D11-186B89C3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43" y="0"/>
            <a:ext cx="4572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5713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043" y="5436000"/>
            <a:ext cx="4572000" cy="25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86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71600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ey  Imag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5713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043" y="5436000"/>
            <a:ext cx="4572000" cy="25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86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5D2CCE6-5752-4DD5-BF68-34866CDBE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76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00" y="1044000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D8C26A-33CE-47A4-9383-F8DF0BF2DB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FontTx/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 sz="1200" baseline="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 baseline="0"/>
            </a:lvl5pPr>
          </a:lstStyle>
          <a:p>
            <a:pPr lvl="0"/>
            <a:r>
              <a:rPr lang="de-DE"/>
              <a:t>Mastertext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 bearbeiten</a:t>
            </a:r>
          </a:p>
          <a:p>
            <a:pPr lvl="3"/>
            <a:r>
              <a:rPr lang="de-DE" sz="1200"/>
              <a:t>Mastertext bearbeiten</a:t>
            </a:r>
          </a:p>
          <a:p>
            <a:pPr lvl="4"/>
            <a:r>
              <a:rPr lang="de-DE"/>
              <a:t>Mastertext bearbeiten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14:cNvPr>
              <p14:cNvContentPartPr/>
              <p14:nvPr userDrawn="1"/>
            </p14:nvContentPartPr>
            <p14:xfrm>
              <a:off x="8590665" y="1799164"/>
              <a:ext cx="612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6345" y="1794844"/>
                <a:ext cx="14760" cy="129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C6399F-F759-4C0A-B7DE-E98B10187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9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78DB38EF-996D-4111-B33F-10CE312D9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2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64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FB9224-95C4-49D7-B878-54C9BAED0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F5499EC7-8659-4E9E-A832-6BE2C9632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0786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F5499EC7-8659-4E9E-A832-6BE2C9632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75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with Pictur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innen, Tisch, sitzend, Essen enthält.&#10;&#10;Automatisch generierte Beschreibung">
            <a:extLst>
              <a:ext uri="{FF2B5EF4-FFF2-40B4-BE49-F238E27FC236}">
                <a16:creationId xmlns:a16="http://schemas.microsoft.com/office/drawing/2014/main" id="{2EF1C9F3-84CC-45F2-B322-2EC7CAE73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2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7" name="Picture Placeholder 9">
            <a:extLst>
              <a:ext uri="{FF2B5EF4-FFF2-40B4-BE49-F238E27FC236}">
                <a16:creationId xmlns:a16="http://schemas.microsoft.com/office/drawing/2014/main" id="{55C19612-9242-4B18-A198-C3218F1E9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7632" r="12542" b="7632"/>
          <a:stretch/>
        </p:blipFill>
        <p:spPr>
          <a:xfrm>
            <a:off x="250101" y="4104000"/>
            <a:ext cx="2699999" cy="1199234"/>
          </a:xfrm>
          <a:prstGeom prst="rect">
            <a:avLst/>
          </a:prstGeom>
        </p:spPr>
      </p:pic>
      <p:pic>
        <p:nvPicPr>
          <p:cNvPr id="28" name="Picture Placeholder 11">
            <a:extLst>
              <a:ext uri="{FF2B5EF4-FFF2-40B4-BE49-F238E27FC236}">
                <a16:creationId xmlns:a16="http://schemas.microsoft.com/office/drawing/2014/main" id="{06C0441B-E557-41DC-985F-3881454A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926" r="-166" b="32454"/>
          <a:stretch/>
        </p:blipFill>
        <p:spPr>
          <a:xfrm>
            <a:off x="3242575" y="4104000"/>
            <a:ext cx="2700000" cy="1200475"/>
          </a:xfrm>
          <a:prstGeom prst="rect">
            <a:avLst/>
          </a:prstGeom>
        </p:spPr>
      </p:pic>
      <p:pic>
        <p:nvPicPr>
          <p:cNvPr id="29" name="Picture Placeholder 13">
            <a:extLst>
              <a:ext uri="{FF2B5EF4-FFF2-40B4-BE49-F238E27FC236}">
                <a16:creationId xmlns:a16="http://schemas.microsoft.com/office/drawing/2014/main" id="{D972B897-5904-4D5D-8B40-888592D6B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 b="13877"/>
          <a:stretch/>
        </p:blipFill>
        <p:spPr>
          <a:xfrm>
            <a:off x="6192000" y="4104000"/>
            <a:ext cx="2700000" cy="12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without Pictur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innen, Tisch, sitzend, Essen enthält.&#10;&#10;Automatisch generierte Beschreibung">
            <a:extLst>
              <a:ext uri="{FF2B5EF4-FFF2-40B4-BE49-F238E27FC236}">
                <a16:creationId xmlns:a16="http://schemas.microsoft.com/office/drawing/2014/main" id="{2EF1C9F3-84CC-45F2-B322-2EC7CAE73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2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247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C5AB1-F2E3-4125-B8C4-B5AB95AB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1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Blue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lue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Blue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Blue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Blue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Blue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Blue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Blue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24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2700000" cy="5220000"/>
          </a:xfrm>
        </p:spPr>
        <p:txBody>
          <a:bodyPr lIns="0" tIns="36000" rIns="72000" bIns="3600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000" y="252000"/>
            <a:ext cx="5580000" cy="5220000"/>
          </a:xfrm>
        </p:spPr>
        <p:txBody>
          <a:bodyPr lIns="0" tIns="36000" rIns="0" bIns="36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>
            <a:cxnSpLocks/>
          </p:cNvCxnSpPr>
          <p:nvPr userDrawn="1"/>
        </p:nvCxnSpPr>
        <p:spPr>
          <a:xfrm>
            <a:off x="3132000" y="251999"/>
            <a:ext cx="0" cy="52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67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5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0" y="792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3096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2000" y="3168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04ED8D0-B196-40B1-BFD4-4E5746EA0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04000" y="792000"/>
            <a:ext cx="2736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FEA3C70-0BE2-4D5A-99C4-ECBA5F28B13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4000" y="3168000"/>
            <a:ext cx="2736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757DAE4-94B4-4A80-AA8C-75F256DD8048}"/>
              </a:ext>
            </a:extLst>
          </p:cNvPr>
          <p:cNvCxnSpPr>
            <a:cxnSpLocks/>
          </p:cNvCxnSpPr>
          <p:nvPr userDrawn="1"/>
        </p:nvCxnSpPr>
        <p:spPr>
          <a:xfrm>
            <a:off x="6084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8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:1:2 Small midd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3096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32000" y="792000"/>
            <a:ext cx="3060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3600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04ED8D0-B196-40B1-BFD4-4E5746EA0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52000" y="792000"/>
            <a:ext cx="1476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757DAE4-94B4-4A80-AA8C-75F256DD8048}"/>
              </a:ext>
            </a:extLst>
          </p:cNvPr>
          <p:cNvCxnSpPr>
            <a:cxnSpLocks/>
          </p:cNvCxnSpPr>
          <p:nvPr userDrawn="1"/>
        </p:nvCxnSpPr>
        <p:spPr>
          <a:xfrm>
            <a:off x="5580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157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05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9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6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9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3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6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0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3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1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4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7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0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4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1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4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8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1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60EFF69-36B1-4FB9-A581-A6FCA56A1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46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836EBD4-ADB8-4A13-8EB8-4C44BC7F6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8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04DB43-C670-4589-A6E9-6AEA397C33C7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D27FA8-0335-4A43-9704-F3C4B12C1D2E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0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2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>
              <a:defRPr sz="24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2" y="154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2" y="183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2" y="226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2" y="255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2" y="298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2" y="327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2" y="370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2" y="399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60EFF69-36B1-4FB9-A581-A6FCA56A1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2" y="442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836EBD4-ADB8-4A13-8EB8-4C44BC7F6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2" y="471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04DB43-C670-4589-A6E9-6AEA397C33C7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D27FA8-0335-4A43-9704-F3C4B12C1D2E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2" y="82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9932" y="111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ntertitel 2">
            <a:extLst>
              <a:ext uri="{FF2B5EF4-FFF2-40B4-BE49-F238E27FC236}">
                <a16:creationId xmlns:a16="http://schemas.microsoft.com/office/drawing/2014/main" id="{720CF3E0-C53D-4347-ABC8-3B368E11A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984B61E-BA59-49A2-89E0-1EADD2AE983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4787983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591B811-036E-46E5-819E-7FD679064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marL="228600" lvl="0" indent="-228600"/>
            <a:r>
              <a:rPr lang="en-US"/>
              <a:t>Topic in Agenda Morning</a:t>
            </a:r>
          </a:p>
          <a:p>
            <a:pPr marL="228600" lvl="1" indent="-228600"/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6ECD23-E895-4D0B-8937-27AB7F633D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916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550B6A-8CA5-43BB-8B83-8B86977DEA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528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Lunch</a:t>
            </a:r>
          </a:p>
          <a:p>
            <a:pPr lvl="1"/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71F8C7-A6D6-4DCC-A70F-CC3432259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140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Afternoon</a:t>
            </a:r>
          </a:p>
          <a:p>
            <a:pPr lvl="1"/>
            <a:endParaRPr lang="en-DE"/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02EAFAA1-9311-4626-BE89-43F3B4C1A71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7" name="Textfeld 17">
            <a:extLst>
              <a:ext uri="{FF2B5EF4-FFF2-40B4-BE49-F238E27FC236}">
                <a16:creationId xmlns:a16="http://schemas.microsoft.com/office/drawing/2014/main" id="{5D943019-48C8-4077-AC61-93DDB4B8F7BD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8" name="Textfeld 18">
            <a:extLst>
              <a:ext uri="{FF2B5EF4-FFF2-40B4-BE49-F238E27FC236}">
                <a16:creationId xmlns:a16="http://schemas.microsoft.com/office/drawing/2014/main" id="{71217661-F743-41FB-8EBA-4B6BA1F1EE4A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A0AEC01C-915F-4677-842E-D5EF861E8A71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0" name="Gerader Verbinder 22">
            <a:extLst>
              <a:ext uri="{FF2B5EF4-FFF2-40B4-BE49-F238E27FC236}">
                <a16:creationId xmlns:a16="http://schemas.microsoft.com/office/drawing/2014/main" id="{3ADF828E-B664-4FD7-8492-8A72A2049900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C950147B-1084-44CA-8099-B4CD2D8BF6D7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BE38C750-8929-4A2D-A792-DDDFDA58B20D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8">
            <a:extLst>
              <a:ext uri="{FF2B5EF4-FFF2-40B4-BE49-F238E27FC236}">
                <a16:creationId xmlns:a16="http://schemas.microsoft.com/office/drawing/2014/main" id="{493C3194-9058-4A77-AAD6-2AAE3FE6F9E7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31">
            <a:extLst>
              <a:ext uri="{FF2B5EF4-FFF2-40B4-BE49-F238E27FC236}">
                <a16:creationId xmlns:a16="http://schemas.microsoft.com/office/drawing/2014/main" id="{1B3C8DCD-5CE7-413C-AA4C-033E7CD1AFCA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9FA1895-987F-43E1-A5A2-6493EE6FBF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692000"/>
            <a:ext cx="4680000" cy="54000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DE"/>
          </a:p>
        </p:txBody>
      </p:sp>
      <p:cxnSp>
        <p:nvCxnSpPr>
          <p:cNvPr id="27" name="Gerader Verbinder 34">
            <a:extLst>
              <a:ext uri="{FF2B5EF4-FFF2-40B4-BE49-F238E27FC236}">
                <a16:creationId xmlns:a16="http://schemas.microsoft.com/office/drawing/2014/main" id="{88882007-40D7-4E06-8AA4-D81471E9B117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8300CDE-A7BE-492B-9903-726E5EBF0B30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8300CDE-A7BE-492B-9903-726E5EBF0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feld 31">
            <a:extLst>
              <a:ext uri="{FF2B5EF4-FFF2-40B4-BE49-F238E27FC236}">
                <a16:creationId xmlns:a16="http://schemas.microsoft.com/office/drawing/2014/main" id="{F410F18A-21A1-423B-8C7C-939FC6EC85C4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1B3831E-555F-4F87-A425-D9D49DA416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1080000"/>
            <a:ext cx="4680000" cy="54000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dirty="0" smtClean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US"/>
          </a:p>
        </p:txBody>
      </p:sp>
      <p:cxnSp>
        <p:nvCxnSpPr>
          <p:cNvPr id="29" name="Gerader Verbinder 34">
            <a:extLst>
              <a:ext uri="{FF2B5EF4-FFF2-40B4-BE49-F238E27FC236}">
                <a16:creationId xmlns:a16="http://schemas.microsoft.com/office/drawing/2014/main" id="{738D07EE-BD03-4098-84DA-C1F5C2E35568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000" y="342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406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000" y="37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442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0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6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creensho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8B3B18-6CBA-48DF-88DF-E635164598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24000"/>
          </a:xfr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1789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C5AB1-F2E3-4125-B8C4-B5AB95AB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7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hic Title h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5282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Hubdrive Building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Straße, rot enthält.&#10;&#10;Automatisch generierte Beschreibung">
            <a:extLst>
              <a:ext uri="{FF2B5EF4-FFF2-40B4-BE49-F238E27FC236}">
                <a16:creationId xmlns:a16="http://schemas.microsoft.com/office/drawing/2014/main" id="{FA8BB86F-5017-4F5E-92B3-AE2B5A69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1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R for Dynamics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5DF38EE7-49F5-4438-8951-1D0314754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D9C1A25-EFE4-4065-8532-604AC6163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53" y="5269768"/>
            <a:ext cx="1580347" cy="2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0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ocial Media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sitzend, Frau, Personen enthält.&#10;&#10;Automatisch generierte Beschreibung">
            <a:extLst>
              <a:ext uri="{FF2B5EF4-FFF2-40B4-BE49-F238E27FC236}">
                <a16:creationId xmlns:a16="http://schemas.microsoft.com/office/drawing/2014/main" id="{93E85DDA-7D45-4B35-84BC-DC5531A76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A5B3DF-C05B-4533-9D60-8B889B4769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77142A2-A3E2-4C1C-ADB9-2B72D78DBAF7}"/>
              </a:ext>
            </a:extLst>
          </p:cNvPr>
          <p:cNvSpPr/>
          <p:nvPr userDrawn="1"/>
        </p:nvSpPr>
        <p:spPr>
          <a:xfrm>
            <a:off x="0" y="0"/>
            <a:ext cx="9144000" cy="1201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C8E24-C78A-4424-A6CC-04B0A8F6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6000"/>
            <a:ext cx="8640000" cy="612000"/>
          </a:xfrm>
          <a:prstGeom prst="rect">
            <a:avLst/>
          </a:prstGeom>
        </p:spPr>
        <p:txBody>
          <a:bodyPr vert="horz" lIns="0" tIns="36000" rIns="72000" bIns="36000" rtlCol="0" anchor="ctr">
            <a:noAutofit/>
          </a:bodyPr>
          <a:lstStyle>
            <a:lvl1pPr>
              <a:defRPr lang="de-DE" sz="320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4748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Personen, Gruppe, jung enthält.&#10;&#10;Automatisch generierte Beschreibung">
            <a:extLst>
              <a:ext uri="{FF2B5EF4-FFF2-40B4-BE49-F238E27FC236}">
                <a16:creationId xmlns:a16="http://schemas.microsoft.com/office/drawing/2014/main" id="{E81E14C7-5260-4F6A-B349-F9353843F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294B3E-07C8-4196-8B52-999F8566AC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Pro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6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7DA0D56-44D4-4D47-BBEB-9190ED3CB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A person sitting at a table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6AC5DF59-CECD-4DB8-829E-3A5F06732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E16F9C1-CD33-4A02-812A-48A33416C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1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5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35" r:id="rId2"/>
    <p:sldLayoutId id="2147483787" r:id="rId3"/>
    <p:sldLayoutId id="2147483772" r:id="rId4"/>
    <p:sldLayoutId id="2147483732" r:id="rId5"/>
    <p:sldLayoutId id="2147483778" r:id="rId6"/>
    <p:sldLayoutId id="214748387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C6FDE6-F290-4369-8B33-8993AF80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9634D-C9AB-4EF8-B579-8E3750696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3E6DC6-2EB0-4F05-B27C-5C4C79C5A7C4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D36C629B-40C1-44E4-B9AC-19DFD6D910DF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704DB14-609B-4021-BFF8-D08751651C70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B260895-A265-46BB-BE09-31E454C5FBCC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C72EE80-83D5-4E5F-B833-51116EECDA5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2667546-9A08-443B-8C07-4BBA81C6316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A5E385A-B420-4702-B55F-E79415D07144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3EE2D626-75E5-4951-AB90-D0D4BE9D8C1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18BBB670-10D5-46DD-A9F4-F297260E66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ED6C5317-E3D5-4A8D-87AA-623E7C27D873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722ED7FC-D4FA-48B8-A632-7216C826496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6A941465-8C94-45B3-A2AE-F4CE583238C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BAF21312-60C9-43DA-AF0F-26E790A9641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E8CFD29-AC5D-41C7-9C70-DAA572B98233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7686C53C-0301-47EE-A1EC-0A3A4CBCA038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A28E5A4C-6691-4412-AFC5-22FA3ED656F7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15E6D703-2D7F-44A2-9C25-F4BD5C572D5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F53DC9FC-2BB2-4364-8791-402F8205AA01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85C46058-0AFE-4FE3-A5B5-75CC7C23F162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6C94A136-F847-4410-AFC0-1959416B18A5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72D84CD1-3625-4135-A976-61CBFAA61B2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22D10284-ADA1-4378-A5C9-0FF5CC98F321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4A3541B4-3670-471B-B1C6-510D5EE3C5E3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9B4AB38D-F89F-4560-A59B-5F673D6FA69A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19F194B2-3A12-4555-8647-D69929AA58AF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690DA015-C00C-4243-8AF4-C0CF89D1353C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6EBC11B6-364F-4B7C-A8CB-02C0FE48B0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32E6183C-64BA-4732-AB83-AAD593F2FC7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A6BE7B75-FC33-42C9-B798-6E4DC8F6C44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C7F5CB50-47C6-4B1B-9CCB-EBEA2C0B0721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894864-15D1-4E13-9B98-CB903B3F5F61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C6C6ECF4-A639-4E6D-9FF3-D628AE1A77C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81D9A474-28B0-4D93-BCAC-98088EB6DE0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307A34C9-F193-4D21-937D-EE42406E82D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B0C0FFBF-A390-4D30-9D79-E036EE0DB870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4E7B9003-BC45-4703-B335-A232F33F869C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B82540A5-4530-4D03-9114-4D1B854C0042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31E78C1C-B395-44DD-B631-5C053D6D0485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48C7E80A-942E-44C7-BAF7-A2EE56D88C72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2AE18F91-86A8-4DF8-A5C7-BFA218ACAFE2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16425AA3-C87F-4A4C-8F94-9597DE76185C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AD32FAC9-DD87-4C39-B63C-0EA1FFC2EC8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67991A31-6B43-4E38-94E1-E82426BFBF79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A193DA2A-C864-4F2E-8808-5A61AE50F9B3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BE942C27-8FAD-446A-89B4-5EDD83CB5B5E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67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0A9EE51-D6C2-4B18-A559-C7FC58AA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CD3C4E-2A10-44B0-81CE-70D0DAF1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1F6535-07A3-43F2-BB8F-33177DCBE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16BC-287B-4F18-9FE8-0C5BF62ED284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3DEA18-58E4-4B4A-839E-CA4E45F2B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48A1E3-A3D0-4C00-8BE4-1B869EB8C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D4F29-3259-492C-B4E7-2139E4897E72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258DEA5-811F-4517-9F24-EF5212705E75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86AE8B0-4C9B-41E6-8BA9-BB5CA05E8C6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3A2B8A5-CB41-4F65-90F1-FD64E895ECDC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99BB3A0-FF7D-4F33-800C-759CBF4CCEEE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D0E7E2A-794E-43DC-9C4F-C212291F6637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68987272-28AF-49A6-B4D9-3C0E57021DA1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CD3D1F3-79E6-466C-BB7D-CFA5AFCAED1B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B111003-A89B-4390-A0F3-20185E0C4A1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05A729A6-D89B-4E1B-A1D3-7EE936C9A9E8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7E08571-1881-4B06-B957-0C1700659AF8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6DCCD176-3EEC-4727-A3A4-258E6F9879E5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F8A7DB5-1F67-4930-A924-381DF57669DC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EA16C098-A90C-4DDF-AFBF-9B98A98B3630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DC6E9-1E35-4ABA-905D-27DA666186F1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A589A4F1-2A07-4384-AAE7-25B2A5A144F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64A64AEF-F140-43AB-888C-9403AAA72037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37F1D3A0-D130-4860-A56F-F64DDD2C11C1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9F3C5A43-C1C9-4509-8C68-0E5B6D6A8FF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4B1FE5A3-793F-48F2-830C-BE59126A116F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73F8E567-E491-4B21-A3E4-DC9AFF924B92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82017456-979C-4F48-8F67-9AEDD919D8E8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4FB9214A-873F-4387-AA78-81A8837C780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2FA084F9-024E-46EE-B32E-CC4AA436AE1F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A655EF6F-526C-4DD0-914C-F8AFF7AC3B8F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E78B9D5-091C-4C9D-8CA4-CBC583C00387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460C5754-4D1C-450D-984C-972D2B0F7CBD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95F55A53-4C7B-4AD4-AC46-3C825EA6989E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2C9A3AB-2651-448D-AC50-30AD851273DF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14D21076-DB00-4236-9964-B23EEE9E92AB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0FB4250B-1F62-490F-9318-AD9142465449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C1DA5F-0797-4675-9257-C5A6AA937B5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D60F2904-BFA1-4B8B-8A05-0EAB7EF581D4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30DC44C5-DECB-4176-8EDA-812DF690588D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F223EE76-69BC-49BE-BD3E-AD0B1C64122B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67880208-CB17-4633-828B-E6942DA75E33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C1603713-6993-4AFC-BB3A-CA6AE08CCBD6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40A6CC21-CD16-4E6E-B1B1-5F0C15565313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B9698DFE-50BF-4A4C-B105-A8E0444CBD0B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8DBA5121-4BC5-4785-861E-D2A51603752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601569FD-C7A0-42F3-827F-3A3DBF3DBE8C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9FCDA475-D7CC-48B7-8B25-70365709F2FF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BE8CA1B2-D9C2-436D-94D3-07DCF0E2E438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7983F643-F3D6-410E-856B-7557A3301858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24ADB167-93DB-475D-A6DD-5CE9EBA76762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BDA8A6CB-3D09-46F7-AB60-D12CB487D2A6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37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687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2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90" r:id="rId3"/>
    <p:sldLayoutId id="2147483775" r:id="rId4"/>
    <p:sldLayoutId id="2147483776" r:id="rId5"/>
    <p:sldLayoutId id="21474837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5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AF9B751-C238-4811-91D1-C6A3D111673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1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41" r:id="rId2"/>
    <p:sldLayoutId id="2147483806" r:id="rId3"/>
    <p:sldLayoutId id="2147483769" r:id="rId4"/>
    <p:sldLayoutId id="2147483780" r:id="rId5"/>
    <p:sldLayoutId id="214748387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0" name="Grafik 4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38A4109-BEF3-4B24-BF3C-C676A5DA32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09" r:id="rId2"/>
    <p:sldLayoutId id="2147483810" r:id="rId3"/>
    <p:sldLayoutId id="2147483848" r:id="rId4"/>
    <p:sldLayoutId id="2147483847" r:id="rId5"/>
    <p:sldLayoutId id="2147483849" r:id="rId6"/>
    <p:sldLayoutId id="2147483814" r:id="rId7"/>
    <p:sldLayoutId id="2147483815" r:id="rId8"/>
    <p:sldLayoutId id="2147483807" r:id="rId9"/>
    <p:sldLayoutId id="21474838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5530B3A-40A5-4FBE-9635-C2BC4B513C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43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870" r:id="rId2"/>
    <p:sldLayoutId id="2147483762" r:id="rId3"/>
    <p:sldLayoutId id="2147483869" r:id="rId4"/>
    <p:sldLayoutId id="2147483813" r:id="rId5"/>
    <p:sldLayoutId id="21474838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38" r:id="rId2"/>
    <p:sldLayoutId id="2147483837" r:id="rId3"/>
    <p:sldLayoutId id="2147483825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9CE0789-70D5-4A7A-BF8E-7F68CA49012F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BC6845A-384B-4AEB-B881-C22B0B6A7BA0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601BE07-C85B-4DFD-968C-351122B886C5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EB52EE6-532D-458D-906D-E6FB390085AB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000220C-467B-4310-A1E2-2A0324966CE1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88C767C-304E-4B92-ADB4-47701E61BC09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71AE336-8803-4337-90B8-84B5153DF01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6824BF50-E22B-4BC3-9A89-F0E4D89F4C8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575AA0B-7E96-4E6C-B134-25665849F87F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A038221-25FF-4864-BB2C-3AE7C750577C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6113576D-71FE-451D-A3CE-999DA1C80317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5DA9AC4-4395-4F13-863B-2517C488AA8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2770E4CC-3803-4132-AE13-7F6600390414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5F6208E-1F02-4903-8BE3-9BC6B08606A5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8F346FF5-6DE5-4C16-89A3-BA1D5459245E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C8AFC8E1-6D4C-4303-88C4-0EC2241F25C0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A9A4570-2E15-44BF-BEC2-812DAEA3E11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8E9363BB-240C-4AF7-AC19-025ACE7F7809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FCE6E047-7557-451E-88C3-B35D0D2954B5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232C6A7-9348-4BFC-930A-B81E94E4C0D7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D45A10AC-967B-4D98-A102-455A8E285072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BF701A69-9EB1-49F2-BE56-64DA2ABEFC5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FE1B1EC9-24E6-4A46-8984-A97D40ABE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1B91C5FF-CC43-403B-A8EE-12AD80482895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54FDA7C-7281-473F-B149-2D5FB69A4D74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18F14129-72FD-44C4-81F5-40DE647D64B7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FA1B475F-AEDD-4427-8729-2749C3D0AC69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29717D8F-133E-42B2-9346-D6264B316BC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14F8D34B-1640-4FBD-9E57-C731C4F14D1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3D030FE3-7502-426B-ADCB-13C58ECDF69B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425191-7B36-4AA4-9A37-E81D85BB1EA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26CF4445-027A-4BD7-BE29-D7A88FEFEDC6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B28E9959-117A-492D-A389-4A8EECE21453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097FAE7C-FCE0-4C07-BA19-B142B1F75D03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28ECB293-2E08-4D2D-8F28-BA6D3CC68343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6F683802-9AFC-4EA8-AE84-096DFBA844E5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3F99D460-0D30-4308-A7FE-736DE1C3A2B7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250BE1F2-C60C-4ADC-BFC8-EDFEBF4F967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091E3D1D-5F2F-4089-A384-604238AA9E5C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21770FBD-6809-432A-92C7-0E2BBADB38B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32896024-C0FA-4E2F-AB84-B42CCC464B7F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9FD34026-36C4-4384-AD8B-D098C22623E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4721C83B-9FFE-49EA-90C6-0C3170A0D57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6F4FAB94-EDBE-45B1-B3DF-9CE3ABD11A90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E9B643D5-4B49-4743-8915-648D6B6C814E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39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47" r:id="rId2"/>
    <p:sldLayoutId id="2147483846" r:id="rId3"/>
    <p:sldLayoutId id="2147483851" r:id="rId4"/>
    <p:sldLayoutId id="2147483868" r:id="rId5"/>
    <p:sldLayoutId id="21474838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CC75B94-3D85-422C-A221-2E45FDEADD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6" r:id="rId2"/>
    <p:sldLayoutId id="2147483755" r:id="rId3"/>
    <p:sldLayoutId id="21474837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534F28-85EF-4BA2-90E3-2143E87C14C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B2DADA8-2E89-4520-AAEA-6B46BCC95E77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5EA926A-C88C-4640-A308-F93E9527AA91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3542EE09-4F5D-4494-94F1-D943B28A710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9AC4E19-E417-46BC-BB58-32F796E1E10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54B2983F-6F18-40E1-94BF-6B1FBDD78ED1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56549C2-3226-4B99-A48C-F3330E085527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F5066813-B56B-4025-A3D4-5C6B54BB06F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3E2536B5-0B18-4D2A-87A7-FA14D8D1567B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8875C434-9886-413B-A444-A7E0E85E4B28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B8CD6F11-58DD-4684-8C32-10AD9DFC2C65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8C934486-CF78-40FD-BD74-D46D1A599748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DE0D3C64-9373-47AB-B7B2-27D05185B637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C83167E-93A1-4529-893F-024B8B757A21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8C95C5E7-1EF8-42E6-99D4-A913C25DBF83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7367EE39-670A-4846-B2EB-2908BAE576D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0E66F69-613B-45BA-94A6-0C2DAFF450B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631FAA4F-08D7-4DAB-9012-CA4D3E015964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77D142-03ED-46C5-85E8-A9538EB53B0F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C84E0E06-D37C-4CAE-B128-EC0E07FE0572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3631D482-7F36-4C32-843D-F1C39F6CDDB9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85AFAC76-E857-4DD9-A6AA-386D3CCDD75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77424B85-EAE0-4372-BE79-E4271B5742E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9516DB56-A1C5-46DB-9E40-BBC61D3CAA5B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343F314A-950F-42E0-AF4C-82887B2EF731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362B70-8A3C-4203-87E7-C36E4C8EB121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DD993589-1064-4637-9CDC-81C96B25E17C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CDDD254-B81E-4B22-8864-3A5D67210961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E5326147-CB3F-452A-8367-E689D68860F8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9BE1EBB3-0B7F-414B-8D99-1BE82D15959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4E2CD4-4A0C-4862-B90A-A7130A6E0664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B6700C2D-E1A6-4757-AD08-4A0C23CDC059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131FE505-54CA-4A60-AF28-65DBB8768FEC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F52DF192-913C-4C61-A3E8-E321AD20F0EF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DB3092E4-1210-47D1-A1C0-2E2BDD313977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F74F3AE1-BD24-4A2F-B428-8DA3E571DF8C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779FF790-BF23-4292-A0C0-FAAECEE58C02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F16E214D-B637-452F-8CFD-4814A58D52C9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E81C11A-1EF9-49F1-8783-1DB2799BD773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4E94D27F-328A-4499-B26F-B7AA75D2F770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3252B0E0-C9A0-4E2F-8C43-4468F657983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DCD59360-124E-4F3E-B495-38C48B813071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E7B5F4AA-4F84-4D7A-AFCB-9C893EDBECB8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3EAB6E80-0109-453D-8E76-D867E9B35C64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1070E08E-7745-4EFB-AA21-09F8D515832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4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17" r:id="rId2"/>
    <p:sldLayoutId id="2147483816" r:id="rId3"/>
    <p:sldLayoutId id="21474838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0FDB-F3DE-4E8B-AC8B-8D01D04FA6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Project Success</a:t>
            </a:r>
            <a:r>
              <a:rPr lang="en-DE"/>
              <a:t> </a:t>
            </a:r>
            <a:r>
              <a:rPr lang="da-DK"/>
              <a:t>P</a:t>
            </a:r>
            <a:r>
              <a:rPr lang="en-DE"/>
              <a:t>a</a:t>
            </a:r>
            <a:r>
              <a:rPr lang="da-DK"/>
              <a:t>c</a:t>
            </a:r>
            <a:r>
              <a:rPr lang="en-DE"/>
              <a:t>k</a:t>
            </a:r>
            <a:r>
              <a:rPr lang="da-DK"/>
              <a:t>a</a:t>
            </a:r>
            <a:r>
              <a:rPr lang="en-DE"/>
              <a:t>g</a:t>
            </a:r>
            <a:r>
              <a:rPr lang="da-DK"/>
              <a:t>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AECAD-0B78-4954-AD6A-C2BBCE1EB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err="1"/>
              <a:t>Sichern</a:t>
            </a:r>
            <a:r>
              <a:rPr lang="en-US" sz="2000"/>
              <a:t> Sie </a:t>
            </a:r>
            <a:r>
              <a:rPr lang="en-US" sz="2000" err="1"/>
              <a:t>sich</a:t>
            </a:r>
            <a:r>
              <a:rPr lang="en-US" sz="2000"/>
              <a:t> </a:t>
            </a:r>
            <a:r>
              <a:rPr lang="en-US" sz="2000" err="1"/>
              <a:t>Ihren</a:t>
            </a:r>
            <a:r>
              <a:rPr lang="en-US" sz="2000"/>
              <a:t> </a:t>
            </a:r>
            <a:r>
              <a:rPr lang="en-US" sz="2000" err="1"/>
              <a:t>Projekterfolg</a:t>
            </a:r>
            <a:endParaRPr lang="en-DE" sz="2000"/>
          </a:p>
        </p:txBody>
      </p:sp>
    </p:spTree>
    <p:extLst>
      <p:ext uri="{BB962C8B-B14F-4D97-AF65-F5344CB8AC3E}">
        <p14:creationId xmlns:p14="http://schemas.microsoft.com/office/powerpoint/2010/main" val="19003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6DCF2D-D90B-4198-9018-E8A50781B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Über</a:t>
            </a:r>
            <a:r>
              <a:rPr lang="en-US"/>
              <a:t> </a:t>
            </a:r>
            <a:r>
              <a:rPr lang="en-US" err="1"/>
              <a:t>unser</a:t>
            </a:r>
            <a:r>
              <a:rPr lang="en-DE"/>
              <a:t> </a:t>
            </a:r>
            <a:r>
              <a:rPr lang="da-DK"/>
              <a:t>P</a:t>
            </a:r>
            <a:r>
              <a:rPr lang="en-DE"/>
              <a:t>r</a:t>
            </a:r>
            <a:r>
              <a:rPr lang="da-DK"/>
              <a:t>o</a:t>
            </a:r>
            <a:r>
              <a:rPr lang="en-DE"/>
              <a:t>j</a:t>
            </a:r>
            <a:r>
              <a:rPr lang="da-DK"/>
              <a:t>e</a:t>
            </a:r>
            <a:r>
              <a:rPr lang="en-DE"/>
              <a:t>c</a:t>
            </a:r>
            <a:r>
              <a:rPr lang="da-DK"/>
              <a:t>t</a:t>
            </a:r>
            <a:r>
              <a:rPr lang="en-DE"/>
              <a:t> </a:t>
            </a:r>
            <a:r>
              <a:rPr lang="da-DK"/>
              <a:t>S</a:t>
            </a:r>
            <a:r>
              <a:rPr lang="en-DE" err="1"/>
              <a:t>uccess</a:t>
            </a:r>
            <a:r>
              <a:rPr lang="en-DE"/>
              <a:t> Package</a:t>
            </a:r>
            <a:endParaRPr lang="de-DE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4C0B7C4-2DA6-41BC-85C5-69046C5B01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C045050-8A8E-472F-ABF4-D63858AB40B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lvl="3"/>
            <a:endParaRPr lang="en-DE" dirty="0"/>
          </a:p>
          <a:p>
            <a:pPr lvl="3"/>
            <a:r>
              <a:rPr lang="en-US" sz="1400" dirty="0" err="1"/>
              <a:t>Wir</a:t>
            </a:r>
            <a:r>
              <a:rPr lang="en-US" sz="1400" dirty="0"/>
              <a:t> </a:t>
            </a:r>
            <a:r>
              <a:rPr lang="en-US" sz="1400" dirty="0" err="1"/>
              <a:t>möchten</a:t>
            </a:r>
            <a:r>
              <a:rPr lang="en-US" sz="1400" dirty="0"/>
              <a:t> die </a:t>
            </a:r>
            <a:r>
              <a:rPr lang="en-US" sz="1400" dirty="0" err="1"/>
              <a:t>Implementierung</a:t>
            </a:r>
            <a:r>
              <a:rPr lang="en-US" sz="1400" dirty="0"/>
              <a:t> </a:t>
            </a:r>
            <a:r>
              <a:rPr lang="en-US" sz="1400" dirty="0" err="1"/>
              <a:t>nahe</a:t>
            </a:r>
            <a:r>
              <a:rPr lang="en-US" sz="1400" dirty="0"/>
              <a:t> am </a:t>
            </a:r>
            <a:r>
              <a:rPr lang="en-US" sz="1400" dirty="0" err="1"/>
              <a:t>Standardvorgehen</a:t>
            </a:r>
            <a:r>
              <a:rPr lang="en-US" sz="1400" dirty="0"/>
              <a:t> </a:t>
            </a:r>
            <a:r>
              <a:rPr lang="en-US" sz="1400" dirty="0" err="1"/>
              <a:t>sicherstellen</a:t>
            </a:r>
            <a:r>
              <a:rPr lang="en-US" sz="1400" dirty="0"/>
              <a:t>.</a:t>
            </a:r>
          </a:p>
          <a:p>
            <a:pPr lvl="3"/>
            <a:r>
              <a:rPr lang="en-US" sz="1400" dirty="0"/>
              <a:t>Ein </a:t>
            </a:r>
            <a:r>
              <a:rPr lang="en-US" sz="1400" dirty="0" err="1"/>
              <a:t>wichtiger</a:t>
            </a:r>
            <a:r>
              <a:rPr lang="en-US" sz="1400" dirty="0"/>
              <a:t> </a:t>
            </a:r>
            <a:r>
              <a:rPr lang="en-US" sz="1400" dirty="0" err="1"/>
              <a:t>Meilenstein</a:t>
            </a:r>
            <a:r>
              <a:rPr lang="en-US" sz="1400" dirty="0"/>
              <a:t> in </a:t>
            </a:r>
            <a:r>
              <a:rPr lang="en-US" sz="1400" dirty="0" err="1"/>
              <a:t>diesem</a:t>
            </a:r>
            <a:r>
              <a:rPr lang="en-US" sz="1400" dirty="0"/>
              <a:t> </a:t>
            </a:r>
            <a:r>
              <a:rPr lang="en-US" sz="1400" dirty="0" err="1"/>
              <a:t>Projekt</a:t>
            </a:r>
            <a:r>
              <a:rPr lang="en-US" sz="1400" dirty="0"/>
              <a:t> </a:t>
            </a:r>
            <a:r>
              <a:rPr lang="en-US" sz="1400" dirty="0" err="1"/>
              <a:t>ist</a:t>
            </a:r>
            <a:r>
              <a:rPr lang="en-US" sz="1400" dirty="0"/>
              <a:t> die </a:t>
            </a:r>
            <a:r>
              <a:rPr lang="en-US" sz="1400" dirty="0" err="1"/>
              <a:t>Berichtererstattung</a:t>
            </a:r>
            <a:r>
              <a:rPr lang="en-US" sz="1400" dirty="0"/>
              <a:t>.</a:t>
            </a:r>
          </a:p>
          <a:p>
            <a:pPr lvl="3"/>
            <a:r>
              <a:rPr lang="en-US" sz="1400" dirty="0"/>
              <a:t>Dieser Service hat </a:t>
            </a:r>
            <a:r>
              <a:rPr lang="en-US" sz="1400" dirty="0" err="1"/>
              <a:t>sich</a:t>
            </a:r>
            <a:r>
              <a:rPr lang="en-US" sz="1400" dirty="0"/>
              <a:t> </a:t>
            </a:r>
            <a:r>
              <a:rPr lang="en-US" sz="1400" dirty="0" err="1"/>
              <a:t>als</a:t>
            </a:r>
            <a:r>
              <a:rPr lang="en-US" sz="1400" dirty="0"/>
              <a:t> </a:t>
            </a:r>
            <a:r>
              <a:rPr lang="en-US" sz="1400" dirty="0" err="1"/>
              <a:t>wichtig</a:t>
            </a:r>
            <a:r>
              <a:rPr lang="en-US" sz="1400" dirty="0"/>
              <a:t> </a:t>
            </a:r>
            <a:r>
              <a:rPr lang="en-US" sz="1400" dirty="0" err="1"/>
              <a:t>erwiesen</a:t>
            </a:r>
            <a:r>
              <a:rPr lang="en-US" sz="1400" dirty="0"/>
              <a:t>, </a:t>
            </a:r>
            <a:r>
              <a:rPr lang="en-US" sz="1400" dirty="0" err="1"/>
              <a:t>sowohl</a:t>
            </a:r>
            <a:r>
              <a:rPr lang="en-US" sz="1400" dirty="0"/>
              <a:t> </a:t>
            </a:r>
            <a:r>
              <a:rPr lang="en-US" sz="1400" dirty="0" err="1"/>
              <a:t>bei</a:t>
            </a:r>
            <a:r>
              <a:rPr lang="en-US" sz="1400" dirty="0"/>
              <a:t> </a:t>
            </a:r>
            <a:r>
              <a:rPr lang="en-US" sz="1400" dirty="0" err="1"/>
              <a:t>kleinen</a:t>
            </a:r>
            <a:r>
              <a:rPr lang="en-US" sz="1400" dirty="0"/>
              <a:t> </a:t>
            </a:r>
            <a:r>
              <a:rPr lang="en-US" sz="1400" dirty="0" err="1"/>
              <a:t>als</a:t>
            </a:r>
            <a:r>
              <a:rPr lang="en-US" sz="1400" dirty="0"/>
              <a:t> </a:t>
            </a:r>
            <a:r>
              <a:rPr lang="en-US" sz="1400" dirty="0" err="1"/>
              <a:t>auch</a:t>
            </a:r>
            <a:r>
              <a:rPr lang="en-US" sz="1400" dirty="0"/>
              <a:t> </a:t>
            </a:r>
            <a:r>
              <a:rPr lang="en-US" sz="1400" dirty="0" err="1"/>
              <a:t>großen</a:t>
            </a:r>
            <a:r>
              <a:rPr lang="en-US" sz="1400" dirty="0"/>
              <a:t> </a:t>
            </a:r>
            <a:r>
              <a:rPr lang="en-US" sz="1400" dirty="0" err="1"/>
              <a:t>Implementierungen</a:t>
            </a:r>
            <a:r>
              <a:rPr lang="en-US" sz="1400" dirty="0"/>
              <a:t>.</a:t>
            </a:r>
          </a:p>
          <a:p>
            <a:pPr lvl="3"/>
            <a:endParaRPr lang="en-US" sz="1400" dirty="0"/>
          </a:p>
          <a:p>
            <a:pPr lvl="3"/>
            <a:r>
              <a:rPr lang="en-US" sz="1400" dirty="0"/>
              <a:t>Um dieses </a:t>
            </a:r>
            <a:r>
              <a:rPr lang="en-US" sz="1400" dirty="0" err="1"/>
              <a:t>Ziel</a:t>
            </a:r>
            <a:r>
              <a:rPr lang="en-US" sz="1400" dirty="0"/>
              <a:t> </a:t>
            </a:r>
            <a:r>
              <a:rPr lang="en-US" sz="1400" dirty="0" err="1"/>
              <a:t>zu</a:t>
            </a:r>
            <a:r>
              <a:rPr lang="en-US" sz="1400" dirty="0"/>
              <a:t> </a:t>
            </a:r>
            <a:r>
              <a:rPr lang="en-US" sz="1400" dirty="0" err="1"/>
              <a:t>erreichen</a:t>
            </a:r>
            <a:r>
              <a:rPr lang="en-US" sz="1400" dirty="0"/>
              <a:t>, </a:t>
            </a:r>
            <a:r>
              <a:rPr lang="en-US" sz="1400" dirty="0" err="1"/>
              <a:t>führen</a:t>
            </a:r>
            <a:r>
              <a:rPr lang="en-US" sz="1400" dirty="0"/>
              <a:t> </a:t>
            </a:r>
            <a:r>
              <a:rPr lang="en-US" sz="1400" dirty="0" err="1"/>
              <a:t>wir</a:t>
            </a:r>
            <a:r>
              <a:rPr lang="en-US" sz="1400" dirty="0"/>
              <a:t> </a:t>
            </a:r>
            <a:r>
              <a:rPr lang="en-US" sz="1400" dirty="0" err="1"/>
              <a:t>regelmäßige</a:t>
            </a:r>
            <a:r>
              <a:rPr lang="en-US" sz="1400" dirty="0"/>
              <a:t> Meetings </a:t>
            </a:r>
            <a:r>
              <a:rPr lang="en-US" sz="1400" dirty="0" err="1"/>
              <a:t>durch</a:t>
            </a:r>
            <a:r>
              <a:rPr lang="en-US" sz="1400" dirty="0"/>
              <a:t> und </a:t>
            </a:r>
            <a:r>
              <a:rPr lang="en-US" sz="1400" dirty="0" err="1"/>
              <a:t>begleiten</a:t>
            </a:r>
            <a:r>
              <a:rPr lang="en-US" sz="1400" dirty="0"/>
              <a:t> das </a:t>
            </a:r>
            <a:r>
              <a:rPr lang="en-US" sz="1400" dirty="0" err="1"/>
              <a:t>Projekt</a:t>
            </a:r>
            <a:r>
              <a:rPr lang="en-US" sz="1400" dirty="0"/>
              <a:t>.</a:t>
            </a:r>
            <a:r>
              <a:rPr lang="en-DE" sz="1400" dirty="0"/>
              <a:t> </a:t>
            </a:r>
            <a:endParaRPr lang="en-US" sz="1400" dirty="0"/>
          </a:p>
          <a:p>
            <a:pPr lvl="3"/>
            <a:endParaRPr lang="en-DE" sz="1400" dirty="0"/>
          </a:p>
          <a:p>
            <a:pPr lvl="3"/>
            <a:endParaRPr lang="en-DE" dirty="0"/>
          </a:p>
          <a:p>
            <a:pPr lvl="3"/>
            <a:endParaRPr lang="en-DE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0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ED526BC-37FB-41A2-9D2F-245265B55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13" y="951433"/>
            <a:ext cx="4320000" cy="772107"/>
          </a:xfrm>
        </p:spPr>
        <p:txBody>
          <a:bodyPr/>
          <a:lstStyle/>
          <a:p>
            <a:r>
              <a:rPr lang="en-US" sz="2000" dirty="0" err="1"/>
              <a:t>Meilensteine</a:t>
            </a:r>
            <a:r>
              <a:rPr lang="en-US" sz="2000" dirty="0"/>
              <a:t> des </a:t>
            </a:r>
            <a:r>
              <a:rPr lang="en-US" sz="2000" dirty="0" err="1"/>
              <a:t>Projekterfolgs</a:t>
            </a:r>
            <a:br>
              <a:rPr lang="en-DE" sz="2000" dirty="0"/>
            </a:br>
            <a:endParaRPr lang="en-DE" sz="2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FEE9D7B-478C-41D2-B37E-BC8A13873FAE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68518013"/>
              </p:ext>
            </p:extLst>
          </p:nvPr>
        </p:nvGraphicFramePr>
        <p:xfrm>
          <a:off x="252413" y="3060700"/>
          <a:ext cx="8639175" cy="215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098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6CCA57-8619-4C40-9354-17244512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2880438" cy="5220000"/>
          </a:xfrm>
        </p:spPr>
        <p:txBody>
          <a:bodyPr/>
          <a:lstStyle/>
          <a:p>
            <a:r>
              <a:rPr lang="en-US" dirty="0" err="1"/>
              <a:t>Projekteinführung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29D7BE-39E3-4DC9-A8ED-340E9C76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800" dirty="0" err="1"/>
              <a:t>Weshalb</a:t>
            </a:r>
            <a:r>
              <a:rPr lang="en-US" sz="1800" dirty="0"/>
              <a:t> </a:t>
            </a:r>
            <a:r>
              <a:rPr lang="en-US" sz="1800" dirty="0" err="1"/>
              <a:t>brauchen</a:t>
            </a:r>
            <a:r>
              <a:rPr lang="en-US" sz="1800" dirty="0"/>
              <a:t> </a:t>
            </a:r>
            <a:r>
              <a:rPr lang="en-US" sz="1800" dirty="0" err="1"/>
              <a:t>wir</a:t>
            </a:r>
            <a:r>
              <a:rPr lang="en-US" sz="1800" dirty="0"/>
              <a:t> </a:t>
            </a:r>
            <a:r>
              <a:rPr lang="en-US" sz="1800" dirty="0" err="1"/>
              <a:t>diesen</a:t>
            </a:r>
            <a:r>
              <a:rPr lang="en-US" sz="1800" dirty="0"/>
              <a:t> </a:t>
            </a:r>
            <a:r>
              <a:rPr lang="en-US" sz="1800" dirty="0" err="1"/>
              <a:t>Schritt</a:t>
            </a:r>
            <a:r>
              <a:rPr lang="en-DE" sz="1800" dirty="0"/>
              <a:t>?</a:t>
            </a:r>
            <a:endParaRPr lang="de-DE" sz="1800" dirty="0"/>
          </a:p>
          <a:p>
            <a:pPr lvl="3"/>
            <a:r>
              <a:rPr lang="en-US" sz="1600" dirty="0" err="1"/>
              <a:t>Sicherstellung</a:t>
            </a:r>
            <a:r>
              <a:rPr lang="en-US" sz="1600" dirty="0"/>
              <a:t>, </a:t>
            </a:r>
            <a:r>
              <a:rPr lang="en-US" sz="1600" dirty="0" err="1"/>
              <a:t>dass</a:t>
            </a:r>
            <a:r>
              <a:rPr lang="en-US" sz="1600" dirty="0"/>
              <a:t> der </a:t>
            </a:r>
            <a:r>
              <a:rPr lang="en-US" sz="1600" dirty="0" err="1"/>
              <a:t>Implementierungplan</a:t>
            </a:r>
            <a:r>
              <a:rPr lang="en-US" sz="1600" dirty="0"/>
              <a:t> </a:t>
            </a:r>
            <a:r>
              <a:rPr lang="en-US" sz="1600" dirty="0" err="1"/>
              <a:t>realistisch</a:t>
            </a:r>
            <a:r>
              <a:rPr lang="en-US" sz="1600" dirty="0"/>
              <a:t> </a:t>
            </a:r>
            <a:r>
              <a:rPr lang="en-US" sz="1600" dirty="0" err="1"/>
              <a:t>ist</a:t>
            </a:r>
            <a:r>
              <a:rPr lang="en-US" sz="1600" dirty="0"/>
              <a:t> und um </a:t>
            </a:r>
            <a:r>
              <a:rPr lang="en-US" sz="1600" dirty="0" err="1"/>
              <a:t>mögliche</a:t>
            </a:r>
            <a:r>
              <a:rPr lang="en-US" sz="1600" dirty="0"/>
              <a:t> </a:t>
            </a:r>
            <a:r>
              <a:rPr lang="en-US" sz="1600" dirty="0" err="1"/>
              <a:t>Hindernisse</a:t>
            </a:r>
            <a:r>
              <a:rPr lang="en-US" sz="1600" dirty="0"/>
              <a:t> </a:t>
            </a:r>
            <a:r>
              <a:rPr lang="en-US" sz="1600" dirty="0" err="1"/>
              <a:t>zu</a:t>
            </a:r>
            <a:r>
              <a:rPr lang="en-US" sz="1600" dirty="0"/>
              <a:t> </a:t>
            </a:r>
            <a:r>
              <a:rPr lang="en-US" sz="1600" dirty="0" err="1"/>
              <a:t>Beginn</a:t>
            </a:r>
            <a:r>
              <a:rPr lang="en-US" sz="1600" dirty="0"/>
              <a:t> </a:t>
            </a:r>
            <a:r>
              <a:rPr lang="en-US" sz="1600" dirty="0" err="1"/>
              <a:t>zu</a:t>
            </a:r>
            <a:r>
              <a:rPr lang="en-US" sz="1600" dirty="0"/>
              <a:t> </a:t>
            </a:r>
            <a:r>
              <a:rPr lang="en-US" sz="1600" dirty="0" err="1"/>
              <a:t>identifizieren</a:t>
            </a:r>
            <a:r>
              <a:rPr lang="en-US" sz="1600" dirty="0"/>
              <a:t>. </a:t>
            </a:r>
          </a:p>
          <a:p>
            <a:pPr lvl="3"/>
            <a:endParaRPr lang="de-DE" sz="1600" dirty="0"/>
          </a:p>
          <a:p>
            <a:pPr lvl="1"/>
            <a:r>
              <a:rPr lang="en-US" sz="1800" dirty="0" err="1"/>
              <a:t>Inhalt</a:t>
            </a:r>
            <a:endParaRPr lang="de-DE" sz="18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DE" sz="1600" dirty="0"/>
              <a:t>P</a:t>
            </a:r>
            <a:r>
              <a:rPr lang="da-DK" sz="1600" dirty="0"/>
              <a:t>r</a:t>
            </a:r>
            <a:r>
              <a:rPr lang="en-DE" sz="1600" dirty="0"/>
              <a:t>o</a:t>
            </a:r>
            <a:r>
              <a:rPr lang="da-DK" sz="1600" dirty="0"/>
              <a:t>j</a:t>
            </a:r>
            <a:r>
              <a:rPr lang="en-DE" sz="1600" dirty="0"/>
              <a:t>e</a:t>
            </a:r>
            <a:r>
              <a:rPr lang="da-DK" sz="1600" dirty="0"/>
              <a:t>k</a:t>
            </a:r>
            <a:r>
              <a:rPr lang="en-DE" sz="1600" dirty="0"/>
              <a:t>t</a:t>
            </a:r>
            <a:r>
              <a:rPr lang="en-US" sz="1600" dirty="0" err="1"/>
              <a:t>planung</a:t>
            </a:r>
            <a:r>
              <a:rPr lang="en-US" sz="1600" dirty="0"/>
              <a:t> </a:t>
            </a:r>
            <a:r>
              <a:rPr lang="en-US" sz="1600" dirty="0" err="1"/>
              <a:t>mit</a:t>
            </a:r>
            <a:r>
              <a:rPr lang="en-US" sz="1600" dirty="0"/>
              <a:t> </a:t>
            </a:r>
            <a:r>
              <a:rPr lang="en-US" sz="1600" dirty="0" err="1"/>
              <a:t>Zeitplan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Ressourcen</a:t>
            </a:r>
            <a:r>
              <a:rPr lang="en-US" sz="1600" dirty="0"/>
              <a:t> und </a:t>
            </a:r>
            <a:r>
              <a:rPr lang="en-US" sz="1600" dirty="0" err="1"/>
              <a:t>Fähigkeiten</a:t>
            </a:r>
            <a:r>
              <a:rPr lang="en-US" sz="1600" dirty="0"/>
              <a:t> der </a:t>
            </a:r>
            <a:r>
              <a:rPr lang="en-US" sz="1600" dirty="0" err="1"/>
              <a:t>Projektteilnehmer</a:t>
            </a:r>
            <a:r>
              <a:rPr lang="en-US" sz="1600" dirty="0"/>
              <a:t> </a:t>
            </a:r>
            <a:r>
              <a:rPr lang="en-US" sz="1600" dirty="0" err="1"/>
              <a:t>zuweisen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Bereiche</a:t>
            </a:r>
            <a:r>
              <a:rPr lang="en-US" sz="1600" dirty="0"/>
              <a:t> </a:t>
            </a:r>
            <a:r>
              <a:rPr lang="en-US" sz="1600" dirty="0" err="1"/>
              <a:t>für</a:t>
            </a:r>
            <a:r>
              <a:rPr lang="en-US" sz="1600" dirty="0"/>
              <a:t> </a:t>
            </a:r>
            <a:r>
              <a:rPr lang="en-US" sz="1600" dirty="0" err="1"/>
              <a:t>Weiterentwicklung</a:t>
            </a:r>
            <a:r>
              <a:rPr lang="en-US" sz="1600" dirty="0"/>
              <a:t> </a:t>
            </a:r>
            <a:r>
              <a:rPr lang="en-US" sz="1600" dirty="0" err="1"/>
              <a:t>feststellen</a:t>
            </a:r>
            <a:endParaRPr lang="en-US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DE" sz="1600" dirty="0"/>
              <a:t>Rollout</a:t>
            </a:r>
            <a:r>
              <a:rPr lang="en-US" sz="1600" dirty="0" err="1"/>
              <a:t>planung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Betroffene</a:t>
            </a:r>
            <a:r>
              <a:rPr lang="en-US" sz="1600" dirty="0"/>
              <a:t> Mitarbeiter </a:t>
            </a:r>
            <a:r>
              <a:rPr lang="en-US" sz="1600" dirty="0" err="1"/>
              <a:t>identifizieren</a:t>
            </a:r>
            <a:endParaRPr lang="en-US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endParaRPr lang="de-DE" sz="1600" dirty="0"/>
          </a:p>
          <a:p>
            <a:pPr lvl="1"/>
            <a:r>
              <a:rPr lang="en-US" sz="1800" dirty="0"/>
              <a:t>Form</a:t>
            </a:r>
            <a:endParaRPr lang="de-DE" sz="1800" dirty="0"/>
          </a:p>
          <a:p>
            <a:pPr lvl="3"/>
            <a:r>
              <a:rPr lang="en-DE" sz="1600" dirty="0"/>
              <a:t>P</a:t>
            </a:r>
            <a:r>
              <a:rPr lang="da-DK" sz="1600" dirty="0"/>
              <a:t>o</a:t>
            </a:r>
            <a:r>
              <a:rPr lang="en-DE" sz="1600" dirty="0"/>
              <a:t>w</a:t>
            </a:r>
            <a:r>
              <a:rPr lang="da-DK" sz="1600" dirty="0"/>
              <a:t>e</a:t>
            </a:r>
            <a:r>
              <a:rPr lang="en-DE" sz="1600" dirty="0"/>
              <a:t>r</a:t>
            </a:r>
            <a:r>
              <a:rPr lang="da-DK" sz="1600" dirty="0"/>
              <a:t>p</a:t>
            </a:r>
            <a:r>
              <a:rPr lang="en-DE" sz="1600" dirty="0"/>
              <a:t>o</a:t>
            </a:r>
            <a:r>
              <a:rPr lang="da-DK" sz="1600" dirty="0"/>
              <a:t>i</a:t>
            </a:r>
            <a:r>
              <a:rPr lang="en-DE" sz="1600" dirty="0"/>
              <a:t>n</a:t>
            </a:r>
            <a:r>
              <a:rPr lang="da-DK" sz="1600" dirty="0"/>
              <a:t>t</a:t>
            </a:r>
            <a:r>
              <a:rPr lang="en-DE" sz="1600" dirty="0"/>
              <a:t> – </a:t>
            </a:r>
            <a:r>
              <a:rPr lang="en-US" sz="1600" dirty="0" err="1"/>
              <a:t>Vorlage</a:t>
            </a:r>
            <a:r>
              <a:rPr lang="en-US" sz="1600" dirty="0"/>
              <a:t> </a:t>
            </a:r>
            <a:r>
              <a:rPr lang="en-US" sz="1600" dirty="0" err="1"/>
              <a:t>wird</a:t>
            </a:r>
            <a:r>
              <a:rPr lang="en-US" sz="1600" dirty="0"/>
              <a:t> von Hubdrive </a:t>
            </a:r>
            <a:r>
              <a:rPr lang="en-US" sz="1600" dirty="0" err="1"/>
              <a:t>bereitgestellt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8153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6CCA57-8619-4C40-9354-1724451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Anpassungs-konzept</a:t>
            </a:r>
            <a:r>
              <a:rPr lang="en-US"/>
              <a:t> </a:t>
            </a:r>
            <a:r>
              <a:rPr lang="en-US" err="1"/>
              <a:t>kennenlernen</a:t>
            </a:r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29D7BE-39E3-4DC9-A8ED-340E9C76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DE" sz="1800" dirty="0">
                <a:latin typeface="Segoe UI"/>
                <a:cs typeface="Segoe UI"/>
              </a:rPr>
              <a:t>W</a:t>
            </a:r>
            <a:r>
              <a:rPr lang="en-US" sz="1800" dirty="0" err="1">
                <a:latin typeface="Segoe UI"/>
                <a:cs typeface="Segoe UI"/>
              </a:rPr>
              <a:t>eshalb</a:t>
            </a:r>
            <a:r>
              <a:rPr lang="en-US" sz="1800" dirty="0">
                <a:latin typeface="Segoe UI"/>
                <a:cs typeface="Segoe UI"/>
              </a:rPr>
              <a:t> </a:t>
            </a:r>
            <a:r>
              <a:rPr lang="en-US" sz="1800" dirty="0" err="1">
                <a:latin typeface="Segoe UI"/>
                <a:cs typeface="Segoe UI"/>
              </a:rPr>
              <a:t>brauchen</a:t>
            </a:r>
            <a:r>
              <a:rPr lang="en-US" sz="1800" dirty="0">
                <a:latin typeface="Segoe UI"/>
                <a:cs typeface="Segoe UI"/>
              </a:rPr>
              <a:t> </a:t>
            </a:r>
            <a:r>
              <a:rPr lang="en-US" sz="1800" dirty="0" err="1">
                <a:latin typeface="Segoe UI"/>
                <a:cs typeface="Segoe UI"/>
              </a:rPr>
              <a:t>wir</a:t>
            </a:r>
            <a:r>
              <a:rPr lang="en-US" sz="1800" dirty="0">
                <a:latin typeface="Segoe UI"/>
                <a:cs typeface="Segoe UI"/>
              </a:rPr>
              <a:t> </a:t>
            </a:r>
            <a:r>
              <a:rPr lang="en-US" sz="1800" dirty="0" err="1">
                <a:latin typeface="Segoe UI"/>
                <a:cs typeface="Segoe UI"/>
              </a:rPr>
              <a:t>diesen</a:t>
            </a:r>
            <a:r>
              <a:rPr lang="en-US" sz="1800" dirty="0">
                <a:latin typeface="Segoe UI"/>
                <a:cs typeface="Segoe UI"/>
              </a:rPr>
              <a:t> Schritt</a:t>
            </a:r>
            <a:r>
              <a:rPr lang="en-DE" sz="1800" dirty="0">
                <a:latin typeface="Segoe UI"/>
                <a:cs typeface="Segoe UI"/>
              </a:rPr>
              <a:t>?</a:t>
            </a:r>
            <a:endParaRPr lang="de-DE" sz="1800" dirty="0">
              <a:latin typeface="Segoe UI"/>
              <a:cs typeface="Segoe UI"/>
            </a:endParaRPr>
          </a:p>
          <a:p>
            <a:pPr lvl="3"/>
            <a:r>
              <a:rPr lang="en-US" sz="1600" dirty="0">
                <a:latin typeface="Segoe UI Light"/>
                <a:cs typeface="Segoe UI Light"/>
              </a:rPr>
              <a:t>Um die </a:t>
            </a:r>
            <a:r>
              <a:rPr lang="en-US" sz="1600" dirty="0" err="1">
                <a:latin typeface="Segoe UI Light"/>
                <a:cs typeface="Segoe UI Light"/>
              </a:rPr>
              <a:t>Unternehmensanforderungen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kennenzulernen</a:t>
            </a:r>
            <a:r>
              <a:rPr lang="en-US" sz="1600" dirty="0">
                <a:latin typeface="Segoe UI Light"/>
                <a:cs typeface="Segoe UI Light"/>
              </a:rPr>
              <a:t> und </a:t>
            </a:r>
            <a:r>
              <a:rPr lang="en-US" sz="1600" dirty="0" err="1">
                <a:latin typeface="Segoe UI Light"/>
                <a:cs typeface="Segoe UI Light"/>
              </a:rPr>
              <a:t>unnötige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Anpassungen</a:t>
            </a:r>
            <a:r>
              <a:rPr lang="en-US" sz="1600" dirty="0">
                <a:latin typeface="Segoe UI Light"/>
                <a:cs typeface="Segoe UI Light"/>
              </a:rPr>
              <a:t>  </a:t>
            </a:r>
            <a:r>
              <a:rPr lang="en-US" sz="1600" dirty="0" err="1">
                <a:latin typeface="Segoe UI Light"/>
                <a:cs typeface="Segoe UI Light"/>
              </a:rPr>
              <a:t>zu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vermeiden</a:t>
            </a:r>
            <a:r>
              <a:rPr lang="en-US" sz="1600" dirty="0">
                <a:latin typeface="Segoe UI Light"/>
                <a:cs typeface="Segoe UI Light"/>
              </a:rPr>
              <a:t>. Es </a:t>
            </a:r>
            <a:r>
              <a:rPr lang="en-US" sz="1600" dirty="0" err="1">
                <a:latin typeface="Segoe UI Light"/>
                <a:cs typeface="Segoe UI Light"/>
              </a:rPr>
              <a:t>kann</a:t>
            </a:r>
            <a:r>
              <a:rPr lang="en-US" sz="1600" dirty="0">
                <a:latin typeface="Segoe UI Light"/>
                <a:cs typeface="Segoe UI Light"/>
              </a:rPr>
              <a:t> auf </a:t>
            </a:r>
            <a:r>
              <a:rPr lang="en-US" sz="1600" dirty="0" err="1">
                <a:latin typeface="Segoe UI Light"/>
                <a:cs typeface="Segoe UI Light"/>
              </a:rPr>
              <a:t>Hubd</a:t>
            </a:r>
            <a:r>
              <a:rPr lang="da-DK" sz="1600" dirty="0">
                <a:latin typeface="Segoe UI Light"/>
                <a:cs typeface="Segoe UI Light"/>
              </a:rPr>
              <a:t>r</a:t>
            </a:r>
            <a:r>
              <a:rPr lang="en-DE" sz="1600" dirty="0" err="1">
                <a:latin typeface="Segoe UI Light"/>
                <a:cs typeface="Segoe UI Light"/>
              </a:rPr>
              <a:t>i</a:t>
            </a:r>
            <a:r>
              <a:rPr lang="da-DK" sz="1600" dirty="0">
                <a:latin typeface="Segoe UI Light"/>
                <a:cs typeface="Segoe UI Light"/>
              </a:rPr>
              <a:t>v</a:t>
            </a:r>
            <a:r>
              <a:rPr lang="en-DE" sz="1600" dirty="0">
                <a:latin typeface="Segoe UI Light"/>
                <a:cs typeface="Segoe UI Light"/>
              </a:rPr>
              <a:t>e’</a:t>
            </a:r>
            <a:r>
              <a:rPr lang="da-DK" sz="1600" dirty="0">
                <a:latin typeface="Segoe UI Light"/>
                <a:cs typeface="Segoe UI Light"/>
              </a:rPr>
              <a:t>s</a:t>
            </a:r>
            <a:r>
              <a:rPr lang="en-DE" sz="1600" dirty="0">
                <a:latin typeface="Segoe UI Light"/>
                <a:cs typeface="Segoe UI Light"/>
              </a:rPr>
              <a:t> </a:t>
            </a:r>
            <a:r>
              <a:rPr lang="en-US" sz="1600" dirty="0">
                <a:latin typeface="Segoe UI Light"/>
                <a:cs typeface="Segoe UI Light"/>
              </a:rPr>
              <a:t>Wissen und </a:t>
            </a:r>
            <a:r>
              <a:rPr lang="en-US" sz="1600" dirty="0" err="1">
                <a:latin typeface="Segoe UI Light"/>
                <a:cs typeface="Segoe UI Light"/>
              </a:rPr>
              <a:t>Erfahrung</a:t>
            </a:r>
            <a:r>
              <a:rPr lang="en-US" sz="1600" dirty="0">
                <a:latin typeface="Segoe UI Light"/>
                <a:cs typeface="Segoe UI Light"/>
              </a:rPr>
              <a:t> von </a:t>
            </a:r>
            <a:r>
              <a:rPr lang="en-US" sz="1600" dirty="0" err="1">
                <a:latin typeface="Segoe UI Light"/>
                <a:cs typeface="Segoe UI Light"/>
              </a:rPr>
              <a:t>vorherigen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Projekten</a:t>
            </a:r>
            <a:r>
              <a:rPr lang="en-US" sz="1600" dirty="0">
                <a:latin typeface="Segoe UI Light"/>
                <a:cs typeface="Segoe UI Light"/>
              </a:rPr>
              <a:t> </a:t>
            </a:r>
            <a:r>
              <a:rPr lang="en-US" sz="1600" dirty="0" err="1">
                <a:latin typeface="Segoe UI Light"/>
                <a:cs typeface="Segoe UI Light"/>
              </a:rPr>
              <a:t>sowie</a:t>
            </a:r>
            <a:r>
              <a:rPr lang="en-US" sz="1600" dirty="0">
                <a:latin typeface="Segoe UI Light"/>
                <a:cs typeface="Segoe UI Light"/>
              </a:rPr>
              <a:t> die </a:t>
            </a:r>
            <a:r>
              <a:rPr lang="en-US" sz="1600" dirty="0" err="1">
                <a:latin typeface="Segoe UI Light"/>
                <a:cs typeface="Segoe UI Light"/>
              </a:rPr>
              <a:t>zukünftige</a:t>
            </a:r>
            <a:r>
              <a:rPr lang="en-US" sz="1600" dirty="0">
                <a:latin typeface="Segoe UI Light"/>
                <a:cs typeface="Segoe UI Light"/>
              </a:rPr>
              <a:t> Roadmap der </a:t>
            </a:r>
            <a:r>
              <a:rPr lang="en-US" sz="1600" dirty="0" err="1">
                <a:latin typeface="Segoe UI Light"/>
                <a:cs typeface="Segoe UI Light"/>
              </a:rPr>
              <a:t>Standardfunktionen</a:t>
            </a:r>
            <a:r>
              <a:rPr lang="en-US" sz="1600" dirty="0">
                <a:latin typeface="Segoe UI Light"/>
                <a:cs typeface="Segoe UI Light"/>
              </a:rPr>
              <a:t> </a:t>
            </a:r>
            <a:r>
              <a:rPr lang="en-US" sz="1600" dirty="0" err="1">
                <a:latin typeface="Segoe UI Light"/>
                <a:cs typeface="Segoe UI Light"/>
              </a:rPr>
              <a:t>zurückgegriffen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werden</a:t>
            </a:r>
            <a:r>
              <a:rPr lang="en-DE" sz="1600" dirty="0">
                <a:latin typeface="Segoe UI Light"/>
                <a:cs typeface="Segoe UI Light"/>
              </a:rPr>
              <a:t>. </a:t>
            </a:r>
            <a:endParaRPr lang="en-DE" sz="1600" dirty="0"/>
          </a:p>
          <a:p>
            <a:pPr lvl="3"/>
            <a:endParaRPr lang="de-DE" sz="1600" dirty="0"/>
          </a:p>
          <a:p>
            <a:pPr lvl="1"/>
            <a:r>
              <a:rPr lang="en-US" sz="1800" dirty="0" err="1"/>
              <a:t>Inhalt</a:t>
            </a:r>
            <a:endParaRPr lang="de-DE" sz="18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da-DK" sz="1600" dirty="0">
                <a:latin typeface="Segoe UI Light"/>
                <a:cs typeface="Segoe UI Light"/>
              </a:rPr>
              <a:t>Liste der </a:t>
            </a:r>
            <a:r>
              <a:rPr lang="da-DK" sz="1600" dirty="0" err="1">
                <a:latin typeface="Segoe UI Light"/>
                <a:cs typeface="Segoe UI Light"/>
              </a:rPr>
              <a:t>Anforderungen</a:t>
            </a:r>
            <a:r>
              <a:rPr lang="da-DK" sz="1600" dirty="0">
                <a:latin typeface="Segoe UI Light"/>
                <a:cs typeface="Segoe UI Light"/>
              </a:rPr>
              <a:t> des </a:t>
            </a:r>
            <a:r>
              <a:rPr lang="da-DK" sz="1600" dirty="0" err="1">
                <a:latin typeface="Segoe UI Light"/>
                <a:cs typeface="Segoe UI Light"/>
              </a:rPr>
              <a:t>Unternehmens</a:t>
            </a:r>
            <a:r>
              <a:rPr lang="da-DK" sz="1600" dirty="0">
                <a:latin typeface="Segoe UI Light"/>
                <a:cs typeface="Segoe UI Light"/>
              </a:rPr>
              <a:t> mit </a:t>
            </a:r>
            <a:r>
              <a:rPr lang="da-DK" sz="1600" dirty="0" err="1">
                <a:latin typeface="Segoe UI Light"/>
                <a:cs typeface="Segoe UI Light"/>
              </a:rPr>
              <a:t>Funktionsbeschreibungen</a:t>
            </a:r>
            <a:r>
              <a:rPr lang="da-DK" sz="1600" dirty="0">
                <a:latin typeface="Segoe UI Light"/>
                <a:cs typeface="Segoe UI Light"/>
              </a:rPr>
              <a:t> 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Segoe UI Light"/>
                <a:cs typeface="Segoe UI Light"/>
              </a:rPr>
              <a:t>Beschreibung</a:t>
            </a:r>
            <a:r>
              <a:rPr lang="en-US" sz="1600" dirty="0">
                <a:latin typeface="Segoe UI Light"/>
                <a:cs typeface="Segoe UI Light"/>
              </a:rPr>
              <a:t> der </a:t>
            </a:r>
            <a:r>
              <a:rPr lang="en-US" sz="1600" dirty="0" err="1">
                <a:latin typeface="Segoe UI Light"/>
                <a:cs typeface="Segoe UI Light"/>
              </a:rPr>
              <a:t>technischen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Umsetzung</a:t>
            </a:r>
            <a:endParaRPr lang="en-DE" sz="1600" dirty="0">
              <a:latin typeface="Segoe UI Light"/>
              <a:cs typeface="Segoe UI Light"/>
            </a:endParaRP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Segoe UI Light"/>
                <a:cs typeface="Segoe UI Light"/>
              </a:rPr>
              <a:t>Begrenzung</a:t>
            </a:r>
            <a:r>
              <a:rPr lang="en-US" sz="1600" dirty="0">
                <a:latin typeface="Segoe UI Light"/>
                <a:cs typeface="Segoe UI Light"/>
              </a:rPr>
              <a:t> auf </a:t>
            </a:r>
            <a:r>
              <a:rPr lang="en-US" sz="1600" dirty="0" err="1">
                <a:latin typeface="Segoe UI Light"/>
                <a:cs typeface="Segoe UI Light"/>
              </a:rPr>
              <a:t>vorher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definierte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Improvementfelder</a:t>
            </a:r>
            <a:endParaRPr lang="en-DE" sz="1600" dirty="0" err="1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Segoe UI Light"/>
                <a:cs typeface="Segoe UI Light"/>
              </a:rPr>
              <a:t>Anpassungen</a:t>
            </a:r>
            <a:r>
              <a:rPr lang="en-US" sz="1600" dirty="0">
                <a:latin typeface="Segoe UI Light"/>
                <a:cs typeface="Segoe UI Light"/>
              </a:rPr>
              <a:t> in bis </a:t>
            </a:r>
            <a:r>
              <a:rPr lang="en-US" sz="1600" dirty="0" err="1">
                <a:latin typeface="Segoe UI Light"/>
                <a:cs typeface="Segoe UI Light"/>
              </a:rPr>
              <a:t>zu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DE" sz="1600" dirty="0">
                <a:latin typeface="Segoe UI Light"/>
                <a:cs typeface="Segoe UI Light"/>
              </a:rPr>
              <a:t>3 </a:t>
            </a:r>
            <a:r>
              <a:rPr lang="en-US" sz="1600" dirty="0" err="1">
                <a:latin typeface="Segoe UI Light"/>
                <a:cs typeface="Segoe UI Light"/>
              </a:rPr>
              <a:t>unverwalteten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Lösungen</a:t>
            </a:r>
            <a:endParaRPr lang="en-DE" sz="1600" dirty="0">
              <a:latin typeface="Segoe UI Light"/>
              <a:cs typeface="Segoe UI Light"/>
            </a:endParaRPr>
          </a:p>
          <a:p>
            <a:pPr lvl="3"/>
            <a:endParaRPr lang="de-DE" sz="1600" dirty="0"/>
          </a:p>
          <a:p>
            <a:pPr lvl="1"/>
            <a:r>
              <a:rPr lang="en-DE" sz="1800" dirty="0">
                <a:latin typeface="Segoe UI"/>
                <a:cs typeface="Segoe UI"/>
              </a:rPr>
              <a:t>F</a:t>
            </a:r>
            <a:r>
              <a:rPr lang="da-DK" sz="1800" dirty="0">
                <a:latin typeface="Segoe UI"/>
                <a:cs typeface="Segoe UI"/>
              </a:rPr>
              <a:t>o</a:t>
            </a:r>
            <a:r>
              <a:rPr lang="en-DE" sz="1800" dirty="0">
                <a:latin typeface="Segoe UI"/>
                <a:cs typeface="Segoe UI"/>
              </a:rPr>
              <a:t>r</a:t>
            </a:r>
            <a:r>
              <a:rPr lang="da-DK" sz="1800" dirty="0">
                <a:latin typeface="Segoe UI"/>
                <a:cs typeface="Segoe UI"/>
              </a:rPr>
              <a:t>m</a:t>
            </a:r>
            <a:endParaRPr lang="de-DE" sz="1800" dirty="0">
              <a:latin typeface="Segoe UI"/>
              <a:cs typeface="Segoe UI"/>
            </a:endParaRPr>
          </a:p>
          <a:p>
            <a:pPr lvl="3"/>
            <a:r>
              <a:rPr lang="da-DK" sz="1600" dirty="0">
                <a:latin typeface="Segoe UI Light"/>
                <a:cs typeface="Segoe UI Light"/>
              </a:rPr>
              <a:t>E</a:t>
            </a:r>
            <a:r>
              <a:rPr lang="en-DE" sz="1600" dirty="0">
                <a:latin typeface="Segoe UI Light"/>
                <a:cs typeface="Segoe UI Light"/>
              </a:rPr>
              <a:t>x</a:t>
            </a:r>
            <a:r>
              <a:rPr lang="da-DK" sz="1600" dirty="0">
                <a:latin typeface="Segoe UI Light"/>
                <a:cs typeface="Segoe UI Light"/>
              </a:rPr>
              <a:t>c</a:t>
            </a:r>
            <a:r>
              <a:rPr lang="en-DE" sz="1600" dirty="0">
                <a:latin typeface="Segoe UI Light"/>
                <a:cs typeface="Segoe UI Light"/>
              </a:rPr>
              <a:t>e</a:t>
            </a:r>
            <a:r>
              <a:rPr lang="da-DK" sz="1600" dirty="0">
                <a:latin typeface="Segoe UI Light"/>
                <a:cs typeface="Segoe UI Light"/>
              </a:rPr>
              <a:t>l</a:t>
            </a:r>
            <a:r>
              <a:rPr lang="en-DE" sz="1600" dirty="0">
                <a:latin typeface="Segoe UI Light"/>
                <a:cs typeface="Segoe UI Light"/>
              </a:rPr>
              <a:t> </a:t>
            </a:r>
            <a:r>
              <a:rPr lang="da-DK" sz="1600" dirty="0" err="1">
                <a:latin typeface="Segoe UI Light"/>
                <a:cs typeface="Segoe UI Light"/>
              </a:rPr>
              <a:t>Datei</a:t>
            </a:r>
            <a:r>
              <a:rPr lang="en-DE" sz="1600" dirty="0">
                <a:latin typeface="Segoe UI Light"/>
                <a:cs typeface="Segoe UI Light"/>
              </a:rPr>
              <a:t> – </a:t>
            </a:r>
            <a:r>
              <a:rPr lang="en-US" sz="1600" dirty="0">
                <a:latin typeface="Segoe UI Light"/>
                <a:cs typeface="Segoe UI Light"/>
              </a:rPr>
              <a:t>Vorlage </a:t>
            </a:r>
            <a:r>
              <a:rPr lang="en-US" sz="1600" dirty="0" err="1">
                <a:latin typeface="Segoe UI Light"/>
                <a:cs typeface="Segoe UI Light"/>
              </a:rPr>
              <a:t>wird</a:t>
            </a:r>
            <a:r>
              <a:rPr lang="en-US" sz="1600" dirty="0">
                <a:latin typeface="Segoe UI Light"/>
                <a:cs typeface="Segoe UI Light"/>
              </a:rPr>
              <a:t> von </a:t>
            </a:r>
            <a:r>
              <a:rPr lang="en-US" sz="1600" dirty="0" err="1">
                <a:latin typeface="Segoe UI Light"/>
                <a:cs typeface="Segoe UI Light"/>
              </a:rPr>
              <a:t>Hubdrive</a:t>
            </a:r>
            <a:r>
              <a:rPr lang="en-US" sz="1600" dirty="0">
                <a:latin typeface="Segoe UI Light"/>
                <a:cs typeface="Segoe UI Light"/>
              </a:rPr>
              <a:t> </a:t>
            </a:r>
            <a:r>
              <a:rPr lang="en-US" sz="1600" dirty="0" err="1">
                <a:latin typeface="Segoe UI Light"/>
                <a:cs typeface="Segoe UI Light"/>
              </a:rPr>
              <a:t>bereitgestellt</a:t>
            </a:r>
            <a:endParaRPr lang="de-DE" sz="1600" dirty="0"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907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6CCA57-8619-4C40-9354-1724451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Technische</a:t>
            </a:r>
            <a:r>
              <a:rPr lang="en-US"/>
              <a:t> </a:t>
            </a:r>
            <a:r>
              <a:rPr lang="en-US" err="1"/>
              <a:t>Prüfung</a:t>
            </a:r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29D7BE-39E3-4DC9-A8ED-340E9C76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800" dirty="0" err="1"/>
              <a:t>Weshalb</a:t>
            </a:r>
            <a:r>
              <a:rPr lang="en-US" sz="1800" dirty="0"/>
              <a:t> </a:t>
            </a:r>
            <a:r>
              <a:rPr lang="en-US" sz="1800" dirty="0" err="1"/>
              <a:t>brauchen</a:t>
            </a:r>
            <a:r>
              <a:rPr lang="en-US" sz="1800" dirty="0"/>
              <a:t> </a:t>
            </a:r>
            <a:r>
              <a:rPr lang="en-US" sz="1800" dirty="0" err="1"/>
              <a:t>wir</a:t>
            </a:r>
            <a:r>
              <a:rPr lang="en-US" sz="1800" dirty="0"/>
              <a:t> </a:t>
            </a:r>
            <a:r>
              <a:rPr lang="en-US" sz="1800" dirty="0" err="1"/>
              <a:t>diesen</a:t>
            </a:r>
            <a:r>
              <a:rPr lang="en-US" sz="1800" dirty="0"/>
              <a:t> </a:t>
            </a:r>
            <a:r>
              <a:rPr lang="en-US" sz="1800" dirty="0" err="1"/>
              <a:t>Schritt</a:t>
            </a:r>
            <a:r>
              <a:rPr lang="en-DE" sz="1800" dirty="0"/>
              <a:t>?</a:t>
            </a:r>
            <a:endParaRPr lang="de-DE" sz="1800" dirty="0"/>
          </a:p>
          <a:p>
            <a:pPr lvl="3"/>
            <a:r>
              <a:rPr lang="da-DK" sz="1600" dirty="0"/>
              <a:t>Die technische Prüfung der Anpassungen dient der Identifikation von Limitationen, Implementierungslücken und Weiterentwicklungsmöglichkeiten. Analyse der Lösung im Hinblick auf zukünftige Entwicklungen der Microsoftumgebung. </a:t>
            </a:r>
            <a:endParaRPr lang="en-US" sz="1600" dirty="0"/>
          </a:p>
          <a:p>
            <a:pPr lvl="3"/>
            <a:endParaRPr lang="de-DE" sz="1600" dirty="0"/>
          </a:p>
          <a:p>
            <a:pPr lvl="1"/>
            <a:r>
              <a:rPr lang="en-US" sz="1800" dirty="0" err="1"/>
              <a:t>Inhalt</a:t>
            </a:r>
            <a:r>
              <a:rPr lang="en-US" sz="1800" dirty="0"/>
              <a:t> und Form</a:t>
            </a:r>
            <a:endParaRPr lang="de-DE" sz="18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da-DK" sz="1600" dirty="0"/>
              <a:t>Datum der Auslieferung / Prüfung der Umsetzung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DE" sz="1600" dirty="0"/>
              <a:t>Partner Source Code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Anpassung</a:t>
            </a:r>
            <a:r>
              <a:rPr lang="en-DE" sz="1600" dirty="0"/>
              <a:t> </a:t>
            </a:r>
            <a:r>
              <a:rPr lang="en-US" sz="1600" dirty="0"/>
              <a:t>L</a:t>
            </a:r>
            <a:r>
              <a:rPr lang="en-DE" sz="1600" dirty="0" err="1"/>
              <a:t>og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Technische</a:t>
            </a:r>
            <a:r>
              <a:rPr lang="en-US" sz="1600" dirty="0"/>
              <a:t> </a:t>
            </a:r>
            <a:r>
              <a:rPr lang="en-US" sz="1600" dirty="0" err="1"/>
              <a:t>Dokumentation</a:t>
            </a:r>
            <a:endParaRPr lang="en-DE" sz="16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Unverwaltete</a:t>
            </a:r>
            <a:r>
              <a:rPr lang="en-US" sz="1600" dirty="0"/>
              <a:t> </a:t>
            </a:r>
            <a:r>
              <a:rPr lang="en-US" sz="1600" dirty="0" err="1"/>
              <a:t>Lösungen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869926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6CCA57-8619-4C40-9354-17244512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Endanwender</a:t>
            </a:r>
            <a:r>
              <a:rPr lang="en-US"/>
              <a:t> Interviews</a:t>
            </a:r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29D7BE-39E3-4DC9-A8ED-340E9C76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800" dirty="0" err="1"/>
              <a:t>Weshalb</a:t>
            </a:r>
            <a:r>
              <a:rPr lang="en-US" sz="1800" dirty="0"/>
              <a:t> </a:t>
            </a:r>
            <a:r>
              <a:rPr lang="en-US" sz="1800" dirty="0" err="1"/>
              <a:t>brauchen</a:t>
            </a:r>
            <a:r>
              <a:rPr lang="en-US" sz="1800" dirty="0"/>
              <a:t> </a:t>
            </a:r>
            <a:r>
              <a:rPr lang="en-US" sz="1800" dirty="0" err="1"/>
              <a:t>wir</a:t>
            </a:r>
            <a:r>
              <a:rPr lang="en-US" sz="1800" dirty="0"/>
              <a:t> </a:t>
            </a:r>
            <a:r>
              <a:rPr lang="en-US" sz="1800" dirty="0" err="1"/>
              <a:t>diesen</a:t>
            </a:r>
            <a:r>
              <a:rPr lang="en-US" sz="1800" dirty="0"/>
              <a:t> </a:t>
            </a:r>
            <a:r>
              <a:rPr lang="en-US" sz="1800" dirty="0" err="1"/>
              <a:t>Schritt</a:t>
            </a:r>
            <a:r>
              <a:rPr lang="en-DE" sz="1800" dirty="0"/>
              <a:t>?</a:t>
            </a:r>
            <a:endParaRPr lang="de-DE" sz="1800" dirty="0"/>
          </a:p>
          <a:p>
            <a:pPr lvl="3"/>
            <a:r>
              <a:rPr lang="da-DK" sz="1600" dirty="0"/>
              <a:t>Um die Bedürfnisse der Endbenutzer sicherzustellen und um zu sehen ob die Anpassungen die Anforderungen des Kunden erfüllen, sowie um Transparenz zu schaffen.</a:t>
            </a:r>
            <a:r>
              <a:rPr lang="en-DE" sz="1600" dirty="0"/>
              <a:t> </a:t>
            </a:r>
            <a:endParaRPr lang="en-US" sz="1600" dirty="0"/>
          </a:p>
          <a:p>
            <a:pPr lvl="3"/>
            <a:endParaRPr lang="de-DE" sz="1600" dirty="0"/>
          </a:p>
          <a:p>
            <a:pPr lvl="1"/>
            <a:r>
              <a:rPr lang="en-US" sz="1800" dirty="0" err="1"/>
              <a:t>Inhalt</a:t>
            </a:r>
            <a:endParaRPr lang="de-DE" sz="1800" dirty="0"/>
          </a:p>
          <a:p>
            <a:pPr lvl="3"/>
            <a:r>
              <a:rPr lang="da-DK" sz="1600" dirty="0"/>
              <a:t>Befragung von sechs Benutzern aus verschiedenen Bereichen und Rollen. </a:t>
            </a:r>
            <a:r>
              <a:rPr lang="en-DE" sz="1600" dirty="0"/>
              <a:t>2 </a:t>
            </a:r>
            <a:r>
              <a:rPr lang="da-DK" sz="1600" dirty="0"/>
              <a:t>Mitarbeiter</a:t>
            </a:r>
            <a:r>
              <a:rPr lang="en-DE" sz="1600" dirty="0"/>
              <a:t>, 2 </a:t>
            </a:r>
            <a:r>
              <a:rPr lang="en-US" sz="1600" dirty="0" err="1"/>
              <a:t>Vorgesetzte</a:t>
            </a:r>
            <a:r>
              <a:rPr lang="en-DE" sz="1600" dirty="0"/>
              <a:t>, 2 HR</a:t>
            </a:r>
            <a:r>
              <a:rPr lang="en-US" sz="1600" dirty="0"/>
              <a:t>-Manager</a:t>
            </a:r>
            <a:endParaRPr lang="en-DE" sz="1600" dirty="0"/>
          </a:p>
          <a:p>
            <a:pPr lvl="3"/>
            <a:endParaRPr lang="de-DE" sz="1600" dirty="0"/>
          </a:p>
          <a:p>
            <a:pPr lvl="1"/>
            <a:r>
              <a:rPr lang="en-DE" sz="1800" dirty="0"/>
              <a:t>F</a:t>
            </a:r>
            <a:r>
              <a:rPr lang="da-DK" sz="1800" dirty="0"/>
              <a:t>o</a:t>
            </a:r>
            <a:r>
              <a:rPr lang="en-DE" sz="1800" dirty="0"/>
              <a:t>r</a:t>
            </a:r>
            <a:r>
              <a:rPr lang="da-DK" sz="1800" dirty="0"/>
              <a:t>mat</a:t>
            </a:r>
            <a:endParaRPr lang="de-DE" sz="1800" dirty="0"/>
          </a:p>
          <a:p>
            <a:pPr lvl="3"/>
            <a:r>
              <a:rPr lang="en-US" sz="1600" dirty="0" err="1"/>
              <a:t>Bericht</a:t>
            </a:r>
            <a:r>
              <a:rPr lang="en-US" sz="1600" dirty="0"/>
              <a:t> </a:t>
            </a:r>
            <a:r>
              <a:rPr lang="en-US" sz="1600" dirty="0" err="1"/>
              <a:t>wird</a:t>
            </a:r>
            <a:r>
              <a:rPr lang="en-US" sz="1600" dirty="0"/>
              <a:t> von Hubdrive </a:t>
            </a:r>
            <a:r>
              <a:rPr lang="en-US" sz="1600" dirty="0" err="1"/>
              <a:t>bereitgestellt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17260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DF32F-68DD-4AAA-B55B-FE195D209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Konkreter</a:t>
            </a:r>
            <a:r>
              <a:rPr lang="en-US" dirty="0"/>
              <a:t> </a:t>
            </a:r>
            <a:r>
              <a:rPr lang="en-US" dirty="0" err="1"/>
              <a:t>Ablauf</a:t>
            </a:r>
            <a:endParaRPr lang="en-D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9ACE06-2917-4246-B95D-52532350D0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13855-114B-48EF-8E61-A912E845FBC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fontAlgn="ctr"/>
            <a:r>
              <a:rPr lang="en-US" sz="1200" dirty="0">
                <a:solidFill>
                  <a:schemeClr val="tx1"/>
                </a:solidFill>
              </a:rPr>
              <a:t>Der </a:t>
            </a:r>
            <a:r>
              <a:rPr lang="en-US" sz="1200" dirty="0" err="1">
                <a:solidFill>
                  <a:schemeClr val="tx1"/>
                </a:solidFill>
              </a:rPr>
              <a:t>Implementierungspartner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oder</a:t>
            </a:r>
            <a:r>
              <a:rPr lang="en-US" sz="1200" dirty="0">
                <a:solidFill>
                  <a:schemeClr val="tx1"/>
                </a:solidFill>
              </a:rPr>
              <a:t> der </a:t>
            </a:r>
            <a:r>
              <a:rPr lang="en-US" sz="1200" dirty="0" err="1">
                <a:solidFill>
                  <a:schemeClr val="tx1"/>
                </a:solidFill>
              </a:rPr>
              <a:t>Projektleiter</a:t>
            </a:r>
            <a:r>
              <a:rPr lang="en-US" sz="1200" dirty="0">
                <a:solidFill>
                  <a:schemeClr val="tx1"/>
                </a:solidFill>
              </a:rPr>
              <a:t> des </a:t>
            </a:r>
            <a:r>
              <a:rPr lang="en-US" sz="1200" dirty="0" err="1">
                <a:solidFill>
                  <a:schemeClr val="tx1"/>
                </a:solidFill>
              </a:rPr>
              <a:t>Kunden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stellt</a:t>
            </a:r>
            <a:r>
              <a:rPr lang="en-US" sz="1200" dirty="0">
                <a:solidFill>
                  <a:schemeClr val="tx1"/>
                </a:solidFill>
              </a:rPr>
              <a:t> Hubdrive pro Phase die </a:t>
            </a:r>
            <a:r>
              <a:rPr lang="en-US" sz="1200" dirty="0" err="1">
                <a:solidFill>
                  <a:schemeClr val="tx1"/>
                </a:solidFill>
              </a:rPr>
              <a:t>jeweils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finalen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Arbeitsergebnisse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zur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Durchsicht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zur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Verf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>
                <a:solidFill>
                  <a:schemeClr val="tx1"/>
                </a:solidFill>
              </a:rPr>
              <a:t>gung. Dies </a:t>
            </a:r>
            <a:r>
              <a:rPr lang="en-US" sz="1200" dirty="0" err="1">
                <a:solidFill>
                  <a:schemeClr val="tx1"/>
                </a:solidFill>
              </a:rPr>
              <a:t>sollte</a:t>
            </a:r>
            <a:r>
              <a:rPr lang="en-US" sz="1200" dirty="0">
                <a:solidFill>
                  <a:schemeClr val="tx1"/>
                </a:solidFill>
              </a:rPr>
              <a:t> ca. 2 </a:t>
            </a:r>
            <a:r>
              <a:rPr lang="en-US" sz="1200" dirty="0" err="1">
                <a:solidFill>
                  <a:schemeClr val="tx1"/>
                </a:solidFill>
              </a:rPr>
              <a:t>Wochen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vor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Erreichen</a:t>
            </a:r>
            <a:r>
              <a:rPr lang="en-US" sz="1200" dirty="0">
                <a:solidFill>
                  <a:schemeClr val="tx1"/>
                </a:solidFill>
              </a:rPr>
              <a:t> des </a:t>
            </a:r>
            <a:r>
              <a:rPr lang="en-US" sz="1200" dirty="0" err="1">
                <a:solidFill>
                  <a:schemeClr val="tx1"/>
                </a:solidFill>
              </a:rPr>
              <a:t>Projekt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Meilensteins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erfolgen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endParaRPr lang="en-DE" sz="1200" dirty="0">
              <a:solidFill>
                <a:schemeClr val="tx1"/>
              </a:solidFill>
            </a:endParaRPr>
          </a:p>
          <a:p>
            <a:pPr fontAlgn="ctr"/>
            <a:r>
              <a:rPr lang="en-US" sz="1200" dirty="0">
                <a:solidFill>
                  <a:schemeClr val="tx1"/>
                </a:solidFill>
              </a:rPr>
              <a:t>Die </a:t>
            </a:r>
            <a:r>
              <a:rPr lang="en-US" sz="1200" dirty="0" err="1">
                <a:solidFill>
                  <a:schemeClr val="tx1"/>
                </a:solidFill>
              </a:rPr>
              <a:t>Unterlagen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haben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aus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Sicht</a:t>
            </a:r>
            <a:r>
              <a:rPr lang="en-US" sz="1200" dirty="0">
                <a:solidFill>
                  <a:schemeClr val="tx1"/>
                </a:solidFill>
              </a:rPr>
              <a:t> des </a:t>
            </a:r>
            <a:r>
              <a:rPr lang="en-US" sz="1200" dirty="0" err="1">
                <a:solidFill>
                  <a:schemeClr val="tx1"/>
                </a:solidFill>
              </a:rPr>
              <a:t>Projektleiters</a:t>
            </a:r>
            <a:r>
              <a:rPr lang="en-US" sz="1200" dirty="0">
                <a:solidFill>
                  <a:schemeClr val="tx1"/>
                </a:solidFill>
              </a:rPr>
              <a:t> den Status </a:t>
            </a:r>
            <a:r>
              <a:rPr lang="en-DE" sz="1200" dirty="0">
                <a:solidFill>
                  <a:schemeClr val="tx1"/>
                </a:solidFill>
              </a:rPr>
              <a:t>„</a:t>
            </a:r>
            <a:r>
              <a:rPr lang="en-US" sz="1200" dirty="0">
                <a:solidFill>
                  <a:schemeClr val="tx1"/>
                </a:solidFill>
              </a:rPr>
              <a:t>Final </a:t>
            </a:r>
            <a:r>
              <a:rPr lang="en-US" sz="1200" dirty="0" err="1">
                <a:solidFill>
                  <a:schemeClr val="tx1"/>
                </a:solidFill>
              </a:rPr>
              <a:t>zur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Kundenfreigabe</a:t>
            </a:r>
            <a:r>
              <a:rPr lang="en-DE" sz="1200" dirty="0">
                <a:solidFill>
                  <a:schemeClr val="tx1"/>
                </a:solidFill>
              </a:rPr>
              <a:t>“</a:t>
            </a:r>
            <a:r>
              <a:rPr lang="en-US" sz="1200" dirty="0">
                <a:solidFill>
                  <a:schemeClr val="tx1"/>
                </a:solidFill>
              </a:rPr>
              <a:t>. Ein </a:t>
            </a:r>
            <a:r>
              <a:rPr lang="en-US" sz="1200" dirty="0" err="1">
                <a:solidFill>
                  <a:schemeClr val="tx1"/>
                </a:solidFill>
              </a:rPr>
              <a:t>erfahrener</a:t>
            </a:r>
            <a:r>
              <a:rPr lang="en-US" sz="1200" dirty="0">
                <a:solidFill>
                  <a:schemeClr val="tx1"/>
                </a:solidFill>
              </a:rPr>
              <a:t> Management Consultant: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- </a:t>
            </a:r>
            <a:r>
              <a:rPr lang="en-US" sz="1200" dirty="0" err="1">
                <a:solidFill>
                  <a:schemeClr val="tx1"/>
                </a:solidFill>
              </a:rPr>
              <a:t>validiert</a:t>
            </a:r>
            <a:r>
              <a:rPr lang="en-US" sz="1200" dirty="0">
                <a:solidFill>
                  <a:schemeClr val="tx1"/>
                </a:solidFill>
              </a:rPr>
              <a:t> die </a:t>
            </a:r>
            <a:r>
              <a:rPr lang="en-US" sz="1200" dirty="0" err="1">
                <a:solidFill>
                  <a:schemeClr val="tx1"/>
                </a:solidFill>
              </a:rPr>
              <a:t>Arbeitsergebnisse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- </a:t>
            </a:r>
            <a:r>
              <a:rPr lang="en-US" sz="1200" dirty="0" err="1">
                <a:solidFill>
                  <a:schemeClr val="tx1"/>
                </a:solidFill>
              </a:rPr>
              <a:t>erstellt</a:t>
            </a:r>
            <a:r>
              <a:rPr lang="en-US" sz="1200" dirty="0">
                <a:solidFill>
                  <a:schemeClr val="tx1"/>
                </a:solidFill>
              </a:rPr>
              <a:t> die </a:t>
            </a:r>
            <a:r>
              <a:rPr lang="en-US" sz="1200" dirty="0" err="1">
                <a:solidFill>
                  <a:schemeClr val="tx1"/>
                </a:solidFill>
              </a:rPr>
              <a:t>Klassifikation</a:t>
            </a:r>
            <a:r>
              <a:rPr lang="en-US" sz="1200" dirty="0">
                <a:solidFill>
                  <a:schemeClr val="tx1"/>
                </a:solidFill>
              </a:rPr>
              <a:t> "</a:t>
            </a:r>
            <a:r>
              <a:rPr lang="en-US" sz="1200" dirty="0" err="1">
                <a:solidFill>
                  <a:schemeClr val="tx1"/>
                </a:solidFill>
              </a:rPr>
              <a:t>Nahe</a:t>
            </a:r>
            <a:r>
              <a:rPr lang="en-US" sz="1200" dirty="0">
                <a:solidFill>
                  <a:schemeClr val="tx1"/>
                </a:solidFill>
              </a:rPr>
              <a:t> am Standard" pro </a:t>
            </a:r>
            <a:r>
              <a:rPr lang="en-US" sz="1200" dirty="0" err="1">
                <a:solidFill>
                  <a:schemeClr val="tx1"/>
                </a:solidFill>
              </a:rPr>
              <a:t>Anforderung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- </a:t>
            </a:r>
            <a:r>
              <a:rPr lang="en-US" sz="1200" dirty="0" err="1">
                <a:solidFill>
                  <a:schemeClr val="tx1"/>
                </a:solidFill>
              </a:rPr>
              <a:t>macht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Optimierungsbedarf</a:t>
            </a:r>
            <a:r>
              <a:rPr lang="en-US" sz="1200" dirty="0">
                <a:solidFill>
                  <a:schemeClr val="tx1"/>
                </a:solidFill>
              </a:rPr>
              <a:t> transparent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- erg</a:t>
            </a:r>
            <a:r>
              <a:rPr lang="en-DE" sz="1200" dirty="0">
                <a:solidFill>
                  <a:schemeClr val="tx1"/>
                </a:solidFill>
              </a:rPr>
              <a:t>ä</a:t>
            </a:r>
            <a:r>
              <a:rPr lang="en-US" sz="1200" dirty="0" err="1">
                <a:solidFill>
                  <a:schemeClr val="tx1"/>
                </a:solidFill>
              </a:rPr>
              <a:t>nzt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Empfehlungen</a:t>
            </a:r>
            <a:endParaRPr lang="en-DE" sz="1200" dirty="0">
              <a:solidFill>
                <a:schemeClr val="tx1"/>
              </a:solidFill>
            </a:endParaRPr>
          </a:p>
          <a:p>
            <a:pPr fontAlgn="ctr"/>
            <a:r>
              <a:rPr lang="en-US" sz="1200" dirty="0">
                <a:solidFill>
                  <a:schemeClr val="tx1"/>
                </a:solidFill>
              </a:rPr>
              <a:t>Die </a:t>
            </a:r>
            <a:r>
              <a:rPr lang="en-US" sz="1200" dirty="0" err="1">
                <a:solidFill>
                  <a:schemeClr val="tx1"/>
                </a:solidFill>
              </a:rPr>
              <a:t>Ergebnisse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werden</a:t>
            </a:r>
            <a:r>
              <a:rPr lang="en-US" sz="1200" dirty="0">
                <a:solidFill>
                  <a:schemeClr val="tx1"/>
                </a:solidFill>
              </a:rPr>
              <a:t> dem </a:t>
            </a:r>
            <a:r>
              <a:rPr lang="en-US" sz="1200" dirty="0" err="1">
                <a:solidFill>
                  <a:schemeClr val="tx1"/>
                </a:solidFill>
              </a:rPr>
              <a:t>Kunden</a:t>
            </a:r>
            <a:r>
              <a:rPr lang="en-US" sz="1200" dirty="0">
                <a:solidFill>
                  <a:schemeClr val="tx1"/>
                </a:solidFill>
              </a:rPr>
              <a:t> und </a:t>
            </a:r>
            <a:r>
              <a:rPr lang="en-US" sz="1200" dirty="0" err="1">
                <a:solidFill>
                  <a:schemeClr val="tx1"/>
                </a:solidFill>
              </a:rPr>
              <a:t>seinem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Implementierungspartner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bergeben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en-US" sz="1200" dirty="0" err="1">
                <a:solidFill>
                  <a:schemeClr val="tx1"/>
                </a:solidFill>
              </a:rPr>
              <a:t>Nach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Genehmigung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durch</a:t>
            </a:r>
            <a:r>
              <a:rPr lang="en-US" sz="1200" dirty="0">
                <a:solidFill>
                  <a:schemeClr val="tx1"/>
                </a:solidFill>
              </a:rPr>
              <a:t> den </a:t>
            </a:r>
            <a:r>
              <a:rPr lang="en-US" sz="1200" dirty="0" err="1">
                <a:solidFill>
                  <a:schemeClr val="tx1"/>
                </a:solidFill>
              </a:rPr>
              <a:t>Kunden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werden</a:t>
            </a:r>
            <a:r>
              <a:rPr lang="en-US" sz="1200" dirty="0">
                <a:solidFill>
                  <a:schemeClr val="tx1"/>
                </a:solidFill>
              </a:rPr>
              <a:t> die </a:t>
            </a:r>
            <a:r>
              <a:rPr lang="en-US" sz="1200" dirty="0" err="1">
                <a:solidFill>
                  <a:schemeClr val="tx1"/>
                </a:solidFill>
              </a:rPr>
              <a:t>finalen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Dokumente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wieder</a:t>
            </a:r>
            <a:r>
              <a:rPr lang="en-US" sz="1200" dirty="0">
                <a:solidFill>
                  <a:schemeClr val="tx1"/>
                </a:solidFill>
              </a:rPr>
              <a:t> an Hubdrive 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bergeben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sodass</a:t>
            </a:r>
            <a:r>
              <a:rPr lang="en-US" sz="1200" dirty="0">
                <a:solidFill>
                  <a:schemeClr val="tx1"/>
                </a:solidFill>
              </a:rPr>
              <a:t> der finale Status Hubdrive f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>
                <a:solidFill>
                  <a:schemeClr val="tx1"/>
                </a:solidFill>
              </a:rPr>
              <a:t>r die </a:t>
            </a:r>
            <a:r>
              <a:rPr lang="en-US" sz="1200" dirty="0" err="1">
                <a:solidFill>
                  <a:schemeClr val="tx1"/>
                </a:solidFill>
              </a:rPr>
              <a:t>weitere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Projektarbeit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zur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Verf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>
                <a:solidFill>
                  <a:schemeClr val="tx1"/>
                </a:solidFill>
              </a:rPr>
              <a:t>gung </a:t>
            </a:r>
            <a:r>
              <a:rPr lang="en-US" sz="1200" dirty="0" err="1">
                <a:solidFill>
                  <a:schemeClr val="tx1"/>
                </a:solidFill>
              </a:rPr>
              <a:t>steht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endParaRPr lang="en-DE" sz="1200" dirty="0">
              <a:solidFill>
                <a:schemeClr val="tx1"/>
              </a:solidFill>
            </a:endParaRPr>
          </a:p>
          <a:p>
            <a:pPr fontAlgn="ctr"/>
            <a:r>
              <a:rPr lang="en-US" sz="1200" dirty="0" err="1">
                <a:solidFill>
                  <a:schemeClr val="tx1"/>
                </a:solidFill>
              </a:rPr>
              <a:t>Damit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ist</a:t>
            </a:r>
            <a:r>
              <a:rPr lang="en-US" sz="1200" dirty="0">
                <a:solidFill>
                  <a:schemeClr val="tx1"/>
                </a:solidFill>
              </a:rPr>
              <a:t> der </a:t>
            </a:r>
            <a:r>
              <a:rPr lang="en-US" sz="1200" dirty="0" err="1">
                <a:solidFill>
                  <a:schemeClr val="tx1"/>
                </a:solidFill>
              </a:rPr>
              <a:t>Meilenstein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erreicht</a:t>
            </a:r>
            <a:r>
              <a:rPr lang="en-US" sz="1200" dirty="0">
                <a:solidFill>
                  <a:schemeClr val="tx1"/>
                </a:solidFill>
              </a:rPr>
              <a:t> und die n</a:t>
            </a:r>
            <a:r>
              <a:rPr lang="en-DE" sz="1200" dirty="0">
                <a:solidFill>
                  <a:schemeClr val="tx1"/>
                </a:solidFill>
              </a:rPr>
              <a:t>ä</a:t>
            </a:r>
            <a:r>
              <a:rPr lang="en-US" sz="1200" dirty="0" err="1">
                <a:solidFill>
                  <a:schemeClr val="tx1"/>
                </a:solidFill>
              </a:rPr>
              <a:t>chste</a:t>
            </a:r>
            <a:r>
              <a:rPr lang="en-US" sz="1200" dirty="0">
                <a:solidFill>
                  <a:schemeClr val="tx1"/>
                </a:solidFill>
              </a:rPr>
              <a:t> Phase </a:t>
            </a:r>
            <a:r>
              <a:rPr lang="en-US" sz="1200" dirty="0" err="1">
                <a:solidFill>
                  <a:schemeClr val="tx1"/>
                </a:solidFill>
              </a:rPr>
              <a:t>kann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freigegeben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werden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endParaRPr lang="en-DE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 </a:t>
            </a:r>
          </a:p>
          <a:p>
            <a:r>
              <a:rPr lang="en-US" sz="1200" dirty="0" err="1">
                <a:solidFill>
                  <a:schemeClr val="tx1"/>
                </a:solidFill>
              </a:rPr>
              <a:t>Hinweis</a:t>
            </a:r>
            <a:r>
              <a:rPr lang="en-US" sz="1200" dirty="0">
                <a:solidFill>
                  <a:schemeClr val="tx1"/>
                </a:solidFill>
              </a:rPr>
              <a:t>: Die 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berpr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fung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beinhaltet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nur</a:t>
            </a:r>
            <a:r>
              <a:rPr lang="en-US" sz="1200" dirty="0">
                <a:solidFill>
                  <a:schemeClr val="tx1"/>
                </a:solidFill>
              </a:rPr>
              <a:t> die </a:t>
            </a:r>
            <a:r>
              <a:rPr lang="en-US" sz="1200" dirty="0" err="1">
                <a:solidFill>
                  <a:schemeClr val="tx1"/>
                </a:solidFill>
              </a:rPr>
              <a:t>Funktionalit</a:t>
            </a:r>
            <a:r>
              <a:rPr lang="en-DE" sz="1200" dirty="0">
                <a:solidFill>
                  <a:schemeClr val="tx1"/>
                </a:solidFill>
              </a:rPr>
              <a:t>ä</a:t>
            </a:r>
            <a:r>
              <a:rPr lang="en-US" sz="1200" dirty="0">
                <a:solidFill>
                  <a:schemeClr val="tx1"/>
                </a:solidFill>
              </a:rPr>
              <a:t>t der </a:t>
            </a:r>
            <a:r>
              <a:rPr lang="en-US" sz="1200" dirty="0" err="1">
                <a:solidFill>
                  <a:schemeClr val="tx1"/>
                </a:solidFill>
              </a:rPr>
              <a:t>entsprechenden</a:t>
            </a:r>
            <a:r>
              <a:rPr lang="en-US" sz="1200" dirty="0">
                <a:solidFill>
                  <a:schemeClr val="tx1"/>
                </a:solidFill>
              </a:rPr>
              <a:t> Hubdrive L</a:t>
            </a:r>
            <a:r>
              <a:rPr lang="en-DE" sz="1200" dirty="0">
                <a:solidFill>
                  <a:schemeClr val="tx1"/>
                </a:solidFill>
              </a:rPr>
              <a:t>ö</a:t>
            </a:r>
            <a:r>
              <a:rPr lang="en-US" sz="1200" dirty="0">
                <a:solidFill>
                  <a:schemeClr val="tx1"/>
                </a:solidFill>
              </a:rPr>
              <a:t>sung. Die </a:t>
            </a:r>
            <a:r>
              <a:rPr lang="en-US" sz="1200" dirty="0" err="1">
                <a:solidFill>
                  <a:schemeClr val="tx1"/>
                </a:solidFill>
              </a:rPr>
              <a:t>zur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fung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bergebenen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Dokumente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sollten</a:t>
            </a:r>
            <a:r>
              <a:rPr lang="en-US" sz="1200" dirty="0">
                <a:solidFill>
                  <a:schemeClr val="tx1"/>
                </a:solidFill>
              </a:rPr>
              <a:t> auf den </a:t>
            </a:r>
            <a:r>
              <a:rPr lang="en-US" sz="1200" dirty="0" err="1">
                <a:solidFill>
                  <a:schemeClr val="tx1"/>
                </a:solidFill>
              </a:rPr>
              <a:t>Punkt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formuliert</a:t>
            </a:r>
            <a:r>
              <a:rPr lang="en-US" sz="1200" dirty="0">
                <a:solidFill>
                  <a:schemeClr val="tx1"/>
                </a:solidFill>
              </a:rPr>
              <a:t> sein und der f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>
                <a:solidFill>
                  <a:schemeClr val="tx1"/>
                </a:solidFill>
              </a:rPr>
              <a:t>r Hubdrive </a:t>
            </a:r>
            <a:r>
              <a:rPr lang="en-US" sz="1200" dirty="0" err="1">
                <a:solidFill>
                  <a:schemeClr val="tx1"/>
                </a:solidFill>
              </a:rPr>
              <a:t>relevante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Teil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jeweils</a:t>
            </a:r>
            <a:r>
              <a:rPr lang="en-US" sz="1200" dirty="0">
                <a:solidFill>
                  <a:schemeClr val="tx1"/>
                </a:solidFill>
              </a:rPr>
              <a:t> 30 Seiten </a:t>
            </a:r>
            <a:r>
              <a:rPr lang="en-US" sz="1200" dirty="0" err="1">
                <a:solidFill>
                  <a:schemeClr val="tx1"/>
                </a:solidFill>
              </a:rPr>
              <a:t>nicht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DE" sz="1200" dirty="0">
                <a:solidFill>
                  <a:schemeClr val="tx1"/>
                </a:solidFill>
              </a:rPr>
              <a:t>ü</a:t>
            </a:r>
            <a:r>
              <a:rPr lang="en-US" sz="1200" dirty="0" err="1">
                <a:solidFill>
                  <a:schemeClr val="tx1"/>
                </a:solidFill>
              </a:rPr>
              <a:t>bersteigen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DE" sz="1200" dirty="0">
              <a:solidFill>
                <a:schemeClr val="tx1"/>
              </a:solidFill>
            </a:endParaRP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2854261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with humans - Hubdriv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9468689C-5BB8-4D4F-90F8-DCCEBF2369AB}"/>
    </a:ext>
  </a:extLst>
</a:theme>
</file>

<file path=ppt/theme/theme10.xml><?xml version="1.0" encoding="utf-8"?>
<a:theme xmlns:a="http://schemas.openxmlformats.org/drawingml/2006/main" name="Infograph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31672F8B-4E23-46D8-B0E4-B9CD9040004E}"/>
    </a:ext>
  </a:extLst>
</a:theme>
</file>

<file path=ppt/theme/theme11.xml><?xml version="1.0" encoding="utf-8"?>
<a:theme xmlns:a="http://schemas.openxmlformats.org/drawingml/2006/main" name="Key Im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02B07844-1EBF-49DC-B8E2-6B2768D856BB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with humans - HR for Dynam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A84485B3-7AD9-4162-A85F-E9CC40922A42}"/>
    </a:ext>
  </a:extLst>
</a:theme>
</file>

<file path=ppt/theme/theme3.xml><?xml version="1.0" encoding="utf-8"?>
<a:theme xmlns:a="http://schemas.openxmlformats.org/drawingml/2006/main" name="Title and Overview with humans - HR for Dynam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D4D06892-A7D6-4B3F-8B52-CD3D3EE330A8}"/>
    </a:ext>
  </a:extLst>
</a:theme>
</file>

<file path=ppt/theme/theme4.xml><?xml version="1.0" encoding="utf-8"?>
<a:theme xmlns:a="http://schemas.openxmlformats.org/drawingml/2006/main" name="Title and Overview with humans - Hubdriv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A717B180-34BE-46C8-BA90-1256ABA33CD7}"/>
    </a:ext>
  </a:extLst>
</a:theme>
</file>

<file path=ppt/theme/theme5.xml><?xml version="1.0" encoding="utf-8"?>
<a:theme xmlns:a="http://schemas.openxmlformats.org/drawingml/2006/main" name="Picture Box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898C6E95-9DB1-40DD-AED4-8E99D2B64353}"/>
    </a:ext>
  </a:extLst>
</a:theme>
</file>

<file path=ppt/theme/theme6.xml><?xml version="1.0" encoding="utf-8"?>
<a:theme xmlns:a="http://schemas.openxmlformats.org/drawingml/2006/main" name="Title Slide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E3186ADA-76AB-49E2-8D40-994D7F88D36B}"/>
    </a:ext>
  </a:extLst>
</a:theme>
</file>

<file path=ppt/theme/theme7.xml><?xml version="1.0" encoding="utf-8"?>
<a:theme xmlns:a="http://schemas.openxmlformats.org/drawingml/2006/main" name="Tex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5D76CCB1-3C7C-443A-A51B-077595EA68B5}"/>
    </a:ext>
  </a:extLst>
</a:theme>
</file>

<file path=ppt/theme/theme8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4F6ECC09-51F9-46F3-8732-EC9045BC7841}"/>
    </a:ext>
  </a:extLst>
</a:theme>
</file>

<file path=ppt/theme/theme9.xml><?xml version="1.0" encoding="utf-8"?>
<a:theme xmlns:a="http://schemas.openxmlformats.org/drawingml/2006/main" name="Screensho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drive PPT Slide Master.potm" id="{234ED66C-B53C-46A3-AE59-9ABE8A770536}" vid="{226F5ABE-6719-412B-B80B-4212E3A48B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f7f19e-80c1-41b3-bddf-3d44958bc40f">MSRW4JKJCTT3-1632839479-10566</_dlc_DocId>
    <_dlc_DocIdUrl xmlns="61f7f19e-80c1-41b3-bddf-3d44958bc40f">
      <Url>https://xcloud.sharepoint.com/sites/CSM/_layouts/15/DocIdRedir.aspx?ID=MSRW4JKJCTT3-1632839479-10566</Url>
      <Description>MSRW4JKJCTT3-1632839479-10566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938813122B6D42A020F77B3A439476" ma:contentTypeVersion="10" ma:contentTypeDescription="Create a new document." ma:contentTypeScope="" ma:versionID="3ff958a83151967b1d69022c9c628e5a">
  <xsd:schema xmlns:xsd="http://www.w3.org/2001/XMLSchema" xmlns:xs="http://www.w3.org/2001/XMLSchema" xmlns:p="http://schemas.microsoft.com/office/2006/metadata/properties" xmlns:ns2="61f7f19e-80c1-41b3-bddf-3d44958bc40f" xmlns:ns3="8fc9f63c-79f1-46fc-b9d1-28f41d0cbb80" targetNamespace="http://schemas.microsoft.com/office/2006/metadata/properties" ma:root="true" ma:fieldsID="c908e8852c426f0cae2a30151c09a028" ns2:_="" ns3:_="">
    <xsd:import namespace="61f7f19e-80c1-41b3-bddf-3d44958bc40f"/>
    <xsd:import namespace="8fc9f63c-79f1-46fc-b9d1-28f41d0cbb8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7f19e-80c1-41b3-bddf-3d44958bc40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9f63c-79f1-46fc-b9d1-28f41d0cb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C8F321D-3D3B-49A3-AD5B-CFB1C11D7D77}">
  <ds:schemaRefs>
    <ds:schemaRef ds:uri="http://schemas.microsoft.com/office/2006/metadata/properties"/>
    <ds:schemaRef ds:uri="http://schemas.microsoft.com/office/infopath/2007/PartnerControls"/>
    <ds:schemaRef ds:uri="61f7f19e-80c1-41b3-bddf-3d44958bc40f"/>
  </ds:schemaRefs>
</ds:datastoreItem>
</file>

<file path=customXml/itemProps2.xml><?xml version="1.0" encoding="utf-8"?>
<ds:datastoreItem xmlns:ds="http://schemas.openxmlformats.org/officeDocument/2006/customXml" ds:itemID="{9AD5B923-65A6-4689-A7BC-C324B853D0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f7f19e-80c1-41b3-bddf-3d44958bc40f"/>
    <ds:schemaRef ds:uri="8fc9f63c-79f1-46fc-b9d1-28f41d0cbb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Hubdrive PPT Slide Master</Template>
  <TotalTime>0</TotalTime>
  <Words>547</Words>
  <Application>Microsoft Office PowerPoint</Application>
  <PresentationFormat>On-screen Show (16:10)</PresentationFormat>
  <Paragraphs>69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Arial</vt:lpstr>
      <vt:lpstr>Calibri</vt:lpstr>
      <vt:lpstr>Segoe Pro SemiLight</vt:lpstr>
      <vt:lpstr>Segoe UI</vt:lpstr>
      <vt:lpstr>Segoe UI Light</vt:lpstr>
      <vt:lpstr>Segoe UI Semilight</vt:lpstr>
      <vt:lpstr>Title with humans - Hubdrive</vt:lpstr>
      <vt:lpstr>Title with humans - HR for Dynamics</vt:lpstr>
      <vt:lpstr>Title and Overview with humans - HR for Dynamics</vt:lpstr>
      <vt:lpstr>Title and Overview with humans - Hubdrive</vt:lpstr>
      <vt:lpstr>Picture Boxes</vt:lpstr>
      <vt:lpstr>Title Slide one Colour</vt:lpstr>
      <vt:lpstr>Text</vt:lpstr>
      <vt:lpstr>Agenda</vt:lpstr>
      <vt:lpstr>Screenshots</vt:lpstr>
      <vt:lpstr>Infographics</vt:lpstr>
      <vt:lpstr>Key Images</vt:lpstr>
      <vt:lpstr>Project Success Package</vt:lpstr>
      <vt:lpstr>Über unser Project Success Package</vt:lpstr>
      <vt:lpstr>Meilensteine des Projekterfolgs </vt:lpstr>
      <vt:lpstr>Projekteinführung</vt:lpstr>
      <vt:lpstr>Anpassungs-konzept kennenlernen</vt:lpstr>
      <vt:lpstr>Technische Prüfung</vt:lpstr>
      <vt:lpstr>Endanwender Interviews</vt:lpstr>
      <vt:lpstr>Konkreter Ablauf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Bernd Lachner - HR for Dynamics</dc:creator>
  <cp:lastModifiedBy>Annika Lutz - Hubdrive.com</cp:lastModifiedBy>
  <cp:revision>13</cp:revision>
  <dcterms:created xsi:type="dcterms:W3CDTF">2020-10-13T07:15:35Z</dcterms:created>
  <dcterms:modified xsi:type="dcterms:W3CDTF">2020-12-07T08:50:44Z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0x010100C1938813122B6D42A020F77B3A439476</vt:lpwstr>
  </property>
  <property fmtid="{D5CDD505-2E9C-101B-9397-08002B2CF9AE}" pid="3" name="_dlc_DocIdItemGuid">
    <vt:lpwstr>f0e7dacb-fe5e-4547-9bf4-41bf9e88aba4</vt:lpwstr>
  </property>
</Properties>
</file>