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ink/ink2.xml" ContentType="application/inkml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67" r:id="rId6"/>
    <p:sldMasterId id="2147483673" r:id="rId7"/>
  </p:sldMasterIdLst>
  <p:notesMasterIdLst>
    <p:notesMasterId r:id="rId13"/>
  </p:notesMasterIdLst>
  <p:sldIdLst>
    <p:sldId id="279" r:id="rId8"/>
    <p:sldId id="281" r:id="rId9"/>
    <p:sldId id="282" r:id="rId10"/>
    <p:sldId id="288" r:id="rId11"/>
    <p:sldId id="285" r:id="rId12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183CFF-2BAD-464E-B01F-7875EA11E73B}" v="51" dt="2020-12-18T15:19:10.291"/>
  </p1510:revLst>
</p1510:revInfo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004" autoAdjust="0"/>
    <p:restoredTop sz="94660"/>
  </p:normalViewPr>
  <p:slideViewPr>
    <p:cSldViewPr snapToGrid="0">
      <p:cViewPr varScale="1">
        <p:scale>
          <a:sx n="129" d="100"/>
          <a:sy n="129" d="100"/>
        </p:scale>
        <p:origin x="60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a Agulla Schley - HR for Dynamics" userId="60dca6fa-7c8b-4d60-892a-04a0d7e43f67" providerId="ADAL" clId="{AB183CFF-2BAD-464E-B01F-7875EA11E73B}"/>
    <pc:docChg chg="undo custSel mod addSld delSld modSld sldOrd modMainMaster">
      <pc:chgData name="Christina Agulla Schley - HR for Dynamics" userId="60dca6fa-7c8b-4d60-892a-04a0d7e43f67" providerId="ADAL" clId="{AB183CFF-2BAD-464E-B01F-7875EA11E73B}" dt="2020-12-18T15:19:13.139" v="711" actId="1076"/>
      <pc:docMkLst>
        <pc:docMk/>
      </pc:docMkLst>
      <pc:sldChg chg="modSp">
        <pc:chgData name="Christina Agulla Schley - HR for Dynamics" userId="60dca6fa-7c8b-4d60-892a-04a0d7e43f67" providerId="ADAL" clId="{AB183CFF-2BAD-464E-B01F-7875EA11E73B}" dt="2020-12-14T10:14:29.930" v="269" actId="113"/>
        <pc:sldMkLst>
          <pc:docMk/>
          <pc:sldMk cId="822654988" sldId="281"/>
        </pc:sldMkLst>
        <pc:spChg chg="mod">
          <ac:chgData name="Christina Agulla Schley - HR for Dynamics" userId="60dca6fa-7c8b-4d60-892a-04a0d7e43f67" providerId="ADAL" clId="{AB183CFF-2BAD-464E-B01F-7875EA11E73B}" dt="2020-12-14T10:14:29.930" v="269" actId="113"/>
          <ac:spMkLst>
            <pc:docMk/>
            <pc:sldMk cId="822654988" sldId="281"/>
            <ac:spMk id="6" creationId="{EC045050-8A8E-472F-ABF4-D63858AB40BE}"/>
          </ac:spMkLst>
        </pc:spChg>
      </pc:sldChg>
      <pc:sldChg chg="addSp delSp modSp">
        <pc:chgData name="Christina Agulla Schley - HR for Dynamics" userId="60dca6fa-7c8b-4d60-892a-04a0d7e43f67" providerId="ADAL" clId="{AB183CFF-2BAD-464E-B01F-7875EA11E73B}" dt="2020-12-16T07:23:02.999" v="706" actId="1076"/>
        <pc:sldMkLst>
          <pc:docMk/>
          <pc:sldMk cId="3574978820" sldId="282"/>
        </pc:sldMkLst>
        <pc:spChg chg="mod">
          <ac:chgData name="Christina Agulla Schley - HR for Dynamics" userId="60dca6fa-7c8b-4d60-892a-04a0d7e43f67" providerId="ADAL" clId="{AB183CFF-2BAD-464E-B01F-7875EA11E73B}" dt="2020-12-14T10:17:56.220" v="466" actId="113"/>
          <ac:spMkLst>
            <pc:docMk/>
            <pc:sldMk cId="3574978820" sldId="282"/>
            <ac:spMk id="4" creationId="{53DA8F0B-A443-42AD-BFE6-F62167595C72}"/>
          </ac:spMkLst>
        </pc:spChg>
        <pc:spChg chg="del">
          <ac:chgData name="Christina Agulla Schley - HR for Dynamics" userId="60dca6fa-7c8b-4d60-892a-04a0d7e43f67" providerId="ADAL" clId="{AB183CFF-2BAD-464E-B01F-7875EA11E73B}" dt="2020-12-14T10:17:14.683" v="429" actId="478"/>
          <ac:spMkLst>
            <pc:docMk/>
            <pc:sldMk cId="3574978820" sldId="282"/>
            <ac:spMk id="6" creationId="{2055FAEF-A433-4B34-9C7A-FBF58C2C006D}"/>
          </ac:spMkLst>
        </pc:spChg>
        <pc:spChg chg="mod">
          <ac:chgData name="Christina Agulla Schley - HR for Dynamics" userId="60dca6fa-7c8b-4d60-892a-04a0d7e43f67" providerId="ADAL" clId="{AB183CFF-2BAD-464E-B01F-7875EA11E73B}" dt="2020-12-14T10:17:51.687" v="465" actId="1036"/>
          <ac:spMkLst>
            <pc:docMk/>
            <pc:sldMk cId="3574978820" sldId="282"/>
            <ac:spMk id="9" creationId="{420661A6-3AC4-4A0F-BCB3-F5D301BE64C5}"/>
          </ac:spMkLst>
        </pc:spChg>
        <pc:spChg chg="mod">
          <ac:chgData name="Christina Agulla Schley - HR for Dynamics" userId="60dca6fa-7c8b-4d60-892a-04a0d7e43f67" providerId="ADAL" clId="{AB183CFF-2BAD-464E-B01F-7875EA11E73B}" dt="2020-12-14T10:17:51.687" v="465" actId="1036"/>
          <ac:spMkLst>
            <pc:docMk/>
            <pc:sldMk cId="3574978820" sldId="282"/>
            <ac:spMk id="10" creationId="{7F6E7960-DF7E-434A-988F-2EA8D6CC1F7F}"/>
          </ac:spMkLst>
        </pc:spChg>
        <pc:spChg chg="mod">
          <ac:chgData name="Christina Agulla Schley - HR for Dynamics" userId="60dca6fa-7c8b-4d60-892a-04a0d7e43f67" providerId="ADAL" clId="{AB183CFF-2BAD-464E-B01F-7875EA11E73B}" dt="2020-12-14T10:17:19.422" v="433" actId="1035"/>
          <ac:spMkLst>
            <pc:docMk/>
            <pc:sldMk cId="3574978820" sldId="282"/>
            <ac:spMk id="12" creationId="{566419CB-C3DE-4E12-A32F-792AA09C97CD}"/>
          </ac:spMkLst>
        </pc:spChg>
        <pc:spChg chg="mod">
          <ac:chgData name="Christina Agulla Schley - HR for Dynamics" userId="60dca6fa-7c8b-4d60-892a-04a0d7e43f67" providerId="ADAL" clId="{AB183CFF-2BAD-464E-B01F-7875EA11E73B}" dt="2020-12-14T10:17:51.687" v="465" actId="1036"/>
          <ac:spMkLst>
            <pc:docMk/>
            <pc:sldMk cId="3574978820" sldId="282"/>
            <ac:spMk id="16" creationId="{F65D0FD6-19E7-4F20-B834-3A3B92C7ADB2}"/>
          </ac:spMkLst>
        </pc:spChg>
        <pc:spChg chg="mod">
          <ac:chgData name="Christina Agulla Schley - HR for Dynamics" userId="60dca6fa-7c8b-4d60-892a-04a0d7e43f67" providerId="ADAL" clId="{AB183CFF-2BAD-464E-B01F-7875EA11E73B}" dt="2020-12-14T10:17:51.687" v="465" actId="1036"/>
          <ac:spMkLst>
            <pc:docMk/>
            <pc:sldMk cId="3574978820" sldId="282"/>
            <ac:spMk id="17" creationId="{61F87318-3525-4230-924F-504C39FEBAC4}"/>
          </ac:spMkLst>
        </pc:spChg>
        <pc:spChg chg="mod">
          <ac:chgData name="Christina Agulla Schley - HR for Dynamics" userId="60dca6fa-7c8b-4d60-892a-04a0d7e43f67" providerId="ADAL" clId="{AB183CFF-2BAD-464E-B01F-7875EA11E73B}" dt="2020-12-14T10:17:08.281" v="428" actId="1036"/>
          <ac:spMkLst>
            <pc:docMk/>
            <pc:sldMk cId="3574978820" sldId="282"/>
            <ac:spMk id="19" creationId="{0886A78C-A3A2-4F80-B6D5-AF1C84F6C32D}"/>
          </ac:spMkLst>
        </pc:spChg>
        <pc:spChg chg="mod">
          <ac:chgData name="Christina Agulla Schley - HR for Dynamics" userId="60dca6fa-7c8b-4d60-892a-04a0d7e43f67" providerId="ADAL" clId="{AB183CFF-2BAD-464E-B01F-7875EA11E73B}" dt="2020-12-14T10:17:51.687" v="465" actId="1036"/>
          <ac:spMkLst>
            <pc:docMk/>
            <pc:sldMk cId="3574978820" sldId="282"/>
            <ac:spMk id="20" creationId="{0B8C3B04-A0FF-4CB4-ACF6-E2067A74F8B9}"/>
          </ac:spMkLst>
        </pc:spChg>
        <pc:spChg chg="mod">
          <ac:chgData name="Christina Agulla Schley - HR for Dynamics" userId="60dca6fa-7c8b-4d60-892a-04a0d7e43f67" providerId="ADAL" clId="{AB183CFF-2BAD-464E-B01F-7875EA11E73B}" dt="2020-12-14T10:17:51.687" v="465" actId="1036"/>
          <ac:spMkLst>
            <pc:docMk/>
            <pc:sldMk cId="3574978820" sldId="282"/>
            <ac:spMk id="21" creationId="{A036780A-16A4-494D-999D-98A670C4062C}"/>
          </ac:spMkLst>
        </pc:spChg>
        <pc:spChg chg="mod">
          <ac:chgData name="Christina Agulla Schley - HR for Dynamics" userId="60dca6fa-7c8b-4d60-892a-04a0d7e43f67" providerId="ADAL" clId="{AB183CFF-2BAD-464E-B01F-7875EA11E73B}" dt="2020-12-14T10:17:51.687" v="465" actId="1036"/>
          <ac:spMkLst>
            <pc:docMk/>
            <pc:sldMk cId="3574978820" sldId="282"/>
            <ac:spMk id="22" creationId="{31EDEC50-A7E6-417D-9F43-E856AB40B8C4}"/>
          </ac:spMkLst>
        </pc:spChg>
        <pc:spChg chg="mod">
          <ac:chgData name="Christina Agulla Schley - HR for Dynamics" userId="60dca6fa-7c8b-4d60-892a-04a0d7e43f67" providerId="ADAL" clId="{AB183CFF-2BAD-464E-B01F-7875EA11E73B}" dt="2020-12-14T10:17:51.687" v="465" actId="1036"/>
          <ac:spMkLst>
            <pc:docMk/>
            <pc:sldMk cId="3574978820" sldId="282"/>
            <ac:spMk id="23" creationId="{16C4BD6F-345B-4709-817D-FC9CD06966C4}"/>
          </ac:spMkLst>
        </pc:spChg>
        <pc:spChg chg="mod">
          <ac:chgData name="Christina Agulla Schley - HR for Dynamics" userId="60dca6fa-7c8b-4d60-892a-04a0d7e43f67" providerId="ADAL" clId="{AB183CFF-2BAD-464E-B01F-7875EA11E73B}" dt="2020-12-14T10:17:51.687" v="465" actId="1036"/>
          <ac:spMkLst>
            <pc:docMk/>
            <pc:sldMk cId="3574978820" sldId="282"/>
            <ac:spMk id="24" creationId="{8C68C0FF-F178-42A5-8A9B-5AFBAFD72036}"/>
          </ac:spMkLst>
        </pc:spChg>
        <pc:spChg chg="add mod">
          <ac:chgData name="Christina Agulla Schley - HR for Dynamics" userId="60dca6fa-7c8b-4d60-892a-04a0d7e43f67" providerId="ADAL" clId="{AB183CFF-2BAD-464E-B01F-7875EA11E73B}" dt="2020-12-16T07:22:27.228" v="698" actId="14100"/>
          <ac:spMkLst>
            <pc:docMk/>
            <pc:sldMk cId="3574978820" sldId="282"/>
            <ac:spMk id="25" creationId="{D9E986B7-3AFF-44F5-BD27-89265D571AC0}"/>
          </ac:spMkLst>
        </pc:spChg>
        <pc:spChg chg="add del">
          <ac:chgData name="Christina Agulla Schley - HR for Dynamics" userId="60dca6fa-7c8b-4d60-892a-04a0d7e43f67" providerId="ADAL" clId="{AB183CFF-2BAD-464E-B01F-7875EA11E73B}" dt="2020-12-16T07:22:41.537" v="700"/>
          <ac:spMkLst>
            <pc:docMk/>
            <pc:sldMk cId="3574978820" sldId="282"/>
            <ac:spMk id="26" creationId="{90B49F91-896E-4A5E-A89A-34363D315BC2}"/>
          </ac:spMkLst>
        </pc:spChg>
        <pc:spChg chg="add del">
          <ac:chgData name="Christina Agulla Schley - HR for Dynamics" userId="60dca6fa-7c8b-4d60-892a-04a0d7e43f67" providerId="ADAL" clId="{AB183CFF-2BAD-464E-B01F-7875EA11E73B}" dt="2020-12-16T07:22:48.686" v="702" actId="478"/>
          <ac:spMkLst>
            <pc:docMk/>
            <pc:sldMk cId="3574978820" sldId="282"/>
            <ac:spMk id="27" creationId="{BAAB26AC-B8A3-474C-9A81-528D6F77615F}"/>
          </ac:spMkLst>
        </pc:spChg>
        <pc:spChg chg="add mod">
          <ac:chgData name="Christina Agulla Schley - HR for Dynamics" userId="60dca6fa-7c8b-4d60-892a-04a0d7e43f67" providerId="ADAL" clId="{AB183CFF-2BAD-464E-B01F-7875EA11E73B}" dt="2020-12-16T07:23:02.999" v="706" actId="1076"/>
          <ac:spMkLst>
            <pc:docMk/>
            <pc:sldMk cId="3574978820" sldId="282"/>
            <ac:spMk id="28" creationId="{AEB875EA-8DC1-4DD5-9956-E6C3A9614A3A}"/>
          </ac:spMkLst>
        </pc:spChg>
        <pc:picChg chg="mod">
          <ac:chgData name="Christina Agulla Schley - HR for Dynamics" userId="60dca6fa-7c8b-4d60-892a-04a0d7e43f67" providerId="ADAL" clId="{AB183CFF-2BAD-464E-B01F-7875EA11E73B}" dt="2020-12-16T07:22:19.678" v="696" actId="1076"/>
          <ac:picMkLst>
            <pc:docMk/>
            <pc:sldMk cId="3574978820" sldId="282"/>
            <ac:picMk id="5" creationId="{CA6EE85A-504E-4B8D-8623-22AD4AF945CC}"/>
          </ac:picMkLst>
        </pc:picChg>
        <pc:picChg chg="add del mod">
          <ac:chgData name="Christina Agulla Schley - HR for Dynamics" userId="60dca6fa-7c8b-4d60-892a-04a0d7e43f67" providerId="ADAL" clId="{AB183CFF-2BAD-464E-B01F-7875EA11E73B}" dt="2020-12-16T07:21:33.386" v="689"/>
          <ac:picMkLst>
            <pc:docMk/>
            <pc:sldMk cId="3574978820" sldId="282"/>
            <ac:picMk id="6" creationId="{4B452130-8246-4054-8E93-95860D79EEC8}"/>
          </ac:picMkLst>
        </pc:picChg>
        <pc:picChg chg="add mod modCrop">
          <ac:chgData name="Christina Agulla Schley - HR for Dynamics" userId="60dca6fa-7c8b-4d60-892a-04a0d7e43f67" providerId="ADAL" clId="{AB183CFF-2BAD-464E-B01F-7875EA11E73B}" dt="2020-12-16T07:22:01.885" v="693" actId="1076"/>
          <ac:picMkLst>
            <pc:docMk/>
            <pc:sldMk cId="3574978820" sldId="282"/>
            <ac:picMk id="7" creationId="{B525B577-3CD9-4720-937F-A16D7731F8E8}"/>
          </ac:picMkLst>
        </pc:picChg>
        <pc:picChg chg="del mod">
          <ac:chgData name="Christina Agulla Schley - HR for Dynamics" userId="60dca6fa-7c8b-4d60-892a-04a0d7e43f67" providerId="ADAL" clId="{AB183CFF-2BAD-464E-B01F-7875EA11E73B}" dt="2020-12-14T10:16:53.223" v="400" actId="478"/>
          <ac:picMkLst>
            <pc:docMk/>
            <pc:sldMk cId="3574978820" sldId="282"/>
            <ac:picMk id="11" creationId="{B3F08E79-492A-4004-980F-710E87E08FA3}"/>
          </ac:picMkLst>
        </pc:picChg>
        <pc:picChg chg="mod">
          <ac:chgData name="Christina Agulla Schley - HR for Dynamics" userId="60dca6fa-7c8b-4d60-892a-04a0d7e43f67" providerId="ADAL" clId="{AB183CFF-2BAD-464E-B01F-7875EA11E73B}" dt="2020-12-14T10:17:51.687" v="465" actId="1036"/>
          <ac:picMkLst>
            <pc:docMk/>
            <pc:sldMk cId="3574978820" sldId="282"/>
            <ac:picMk id="13" creationId="{C75B1F1C-7353-4191-8066-4289CC9F94A8}"/>
          </ac:picMkLst>
        </pc:picChg>
        <pc:picChg chg="mod">
          <ac:chgData name="Christina Agulla Schley - HR for Dynamics" userId="60dca6fa-7c8b-4d60-892a-04a0d7e43f67" providerId="ADAL" clId="{AB183CFF-2BAD-464E-B01F-7875EA11E73B}" dt="2020-12-14T10:17:51.687" v="465" actId="1036"/>
          <ac:picMkLst>
            <pc:docMk/>
            <pc:sldMk cId="3574978820" sldId="282"/>
            <ac:picMk id="1028" creationId="{DD3CC54A-B3D1-4CA1-BEC0-A03440AABDAA}"/>
          </ac:picMkLst>
        </pc:picChg>
      </pc:sldChg>
      <pc:sldChg chg="addSp modSp del">
        <pc:chgData name="Christina Agulla Schley - HR for Dynamics" userId="60dca6fa-7c8b-4d60-892a-04a0d7e43f67" providerId="ADAL" clId="{AB183CFF-2BAD-464E-B01F-7875EA11E73B}" dt="2020-12-16T07:20:49.370" v="684" actId="2696"/>
        <pc:sldMkLst>
          <pc:docMk/>
          <pc:sldMk cId="419804346" sldId="283"/>
        </pc:sldMkLst>
        <pc:spChg chg="mod">
          <ac:chgData name="Christina Agulla Schley - HR for Dynamics" userId="60dca6fa-7c8b-4d60-892a-04a0d7e43f67" providerId="ADAL" clId="{AB183CFF-2BAD-464E-B01F-7875EA11E73B}" dt="2020-12-14T10:13:26.309" v="222" actId="20577"/>
          <ac:spMkLst>
            <pc:docMk/>
            <pc:sldMk cId="419804346" sldId="283"/>
            <ac:spMk id="2" creationId="{CF6F9275-9DBA-44E9-BF6B-932B97D7787E}"/>
          </ac:spMkLst>
        </pc:spChg>
        <pc:spChg chg="mod">
          <ac:chgData name="Christina Agulla Schley - HR for Dynamics" userId="60dca6fa-7c8b-4d60-892a-04a0d7e43f67" providerId="ADAL" clId="{AB183CFF-2BAD-464E-B01F-7875EA11E73B}" dt="2020-12-10T13:57:29.171" v="29" actId="20577"/>
          <ac:spMkLst>
            <pc:docMk/>
            <pc:sldMk cId="419804346" sldId="283"/>
            <ac:spMk id="4" creationId="{FB526ECA-578B-4605-98B5-0863854FC858}"/>
          </ac:spMkLst>
        </pc:spChg>
        <pc:spChg chg="add mod">
          <ac:chgData name="Christina Agulla Schley - HR for Dynamics" userId="60dca6fa-7c8b-4d60-892a-04a0d7e43f67" providerId="ADAL" clId="{AB183CFF-2BAD-464E-B01F-7875EA11E73B}" dt="2020-12-10T13:57:51.971" v="33" actId="14100"/>
          <ac:spMkLst>
            <pc:docMk/>
            <pc:sldMk cId="419804346" sldId="283"/>
            <ac:spMk id="18" creationId="{822686B5-4657-4299-BDDA-D0711CF2BCAA}"/>
          </ac:spMkLst>
        </pc:spChg>
      </pc:sldChg>
      <pc:sldChg chg="modSp del">
        <pc:chgData name="Christina Agulla Schley - HR for Dynamics" userId="60dca6fa-7c8b-4d60-892a-04a0d7e43f67" providerId="ADAL" clId="{AB183CFF-2BAD-464E-B01F-7875EA11E73B}" dt="2020-12-16T07:23:22.132" v="708" actId="2696"/>
        <pc:sldMkLst>
          <pc:docMk/>
          <pc:sldMk cId="3668167953" sldId="284"/>
        </pc:sldMkLst>
        <pc:spChg chg="mod">
          <ac:chgData name="Christina Agulla Schley - HR for Dynamics" userId="60dca6fa-7c8b-4d60-892a-04a0d7e43f67" providerId="ADAL" clId="{AB183CFF-2BAD-464E-B01F-7875EA11E73B}" dt="2020-12-14T10:13:32.283" v="226" actId="20577"/>
          <ac:spMkLst>
            <pc:docMk/>
            <pc:sldMk cId="3668167953" sldId="284"/>
            <ac:spMk id="2" creationId="{29B97297-DB2F-44D2-AFB1-7AD13AB02CAC}"/>
          </ac:spMkLst>
        </pc:spChg>
        <pc:spChg chg="mod">
          <ac:chgData name="Christina Agulla Schley - HR for Dynamics" userId="60dca6fa-7c8b-4d60-892a-04a0d7e43f67" providerId="ADAL" clId="{AB183CFF-2BAD-464E-B01F-7875EA11E73B}" dt="2020-12-10T14:01:36.542" v="49" actId="20577"/>
          <ac:spMkLst>
            <pc:docMk/>
            <pc:sldMk cId="3668167953" sldId="284"/>
            <ac:spMk id="4" creationId="{03A19405-FB84-4EDE-89CD-98B16E46D427}"/>
          </ac:spMkLst>
        </pc:spChg>
      </pc:sldChg>
      <pc:sldChg chg="addSp modSp ord">
        <pc:chgData name="Christina Agulla Schley - HR for Dynamics" userId="60dca6fa-7c8b-4d60-892a-04a0d7e43f67" providerId="ADAL" clId="{AB183CFF-2BAD-464E-B01F-7875EA11E73B}" dt="2020-12-14T10:13:44.422" v="227"/>
        <pc:sldMkLst>
          <pc:docMk/>
          <pc:sldMk cId="2369780110" sldId="285"/>
        </pc:sldMkLst>
        <pc:spChg chg="mod">
          <ac:chgData name="Christina Agulla Schley - HR for Dynamics" userId="60dca6fa-7c8b-4d60-892a-04a0d7e43f67" providerId="ADAL" clId="{AB183CFF-2BAD-464E-B01F-7875EA11E73B}" dt="2020-12-10T13:59:43.967" v="45" actId="1076"/>
          <ac:spMkLst>
            <pc:docMk/>
            <pc:sldMk cId="2369780110" sldId="285"/>
            <ac:spMk id="18" creationId="{BF9C357A-6DAB-49B5-A636-F1625BB88917}"/>
          </ac:spMkLst>
        </pc:spChg>
        <pc:spChg chg="add mod">
          <ac:chgData name="Christina Agulla Schley - HR for Dynamics" userId="60dca6fa-7c8b-4d60-892a-04a0d7e43f67" providerId="ADAL" clId="{AB183CFF-2BAD-464E-B01F-7875EA11E73B}" dt="2020-12-10T13:58:49.990" v="40" actId="14100"/>
          <ac:spMkLst>
            <pc:docMk/>
            <pc:sldMk cId="2369780110" sldId="285"/>
            <ac:spMk id="19" creationId="{D157890D-6ED9-4CF7-A57E-468A5D976AE9}"/>
          </ac:spMkLst>
        </pc:spChg>
        <pc:spChg chg="add mod">
          <ac:chgData name="Christina Agulla Schley - HR for Dynamics" userId="60dca6fa-7c8b-4d60-892a-04a0d7e43f67" providerId="ADAL" clId="{AB183CFF-2BAD-464E-B01F-7875EA11E73B}" dt="2020-12-10T13:59:38.928" v="44" actId="1076"/>
          <ac:spMkLst>
            <pc:docMk/>
            <pc:sldMk cId="2369780110" sldId="285"/>
            <ac:spMk id="20" creationId="{1C4F5C57-9960-434E-9103-61A9D5890ABB}"/>
          </ac:spMkLst>
        </pc:spChg>
        <pc:picChg chg="mod">
          <ac:chgData name="Christina Agulla Schley - HR for Dynamics" userId="60dca6fa-7c8b-4d60-892a-04a0d7e43f67" providerId="ADAL" clId="{AB183CFF-2BAD-464E-B01F-7875EA11E73B}" dt="2020-12-10T13:58:36.730" v="36" actId="1076"/>
          <ac:picMkLst>
            <pc:docMk/>
            <pc:sldMk cId="2369780110" sldId="285"/>
            <ac:picMk id="6" creationId="{7E57E2BF-98E3-4B5C-963B-CB158973C18D}"/>
          </ac:picMkLst>
        </pc:picChg>
      </pc:sldChg>
      <pc:sldChg chg="del">
        <pc:chgData name="Christina Agulla Schley - HR for Dynamics" userId="60dca6fa-7c8b-4d60-892a-04a0d7e43f67" providerId="ADAL" clId="{AB183CFF-2BAD-464E-B01F-7875EA11E73B}" dt="2020-12-16T07:23:19.495" v="707" actId="2696"/>
        <pc:sldMkLst>
          <pc:docMk/>
          <pc:sldMk cId="798305790" sldId="287"/>
        </pc:sldMkLst>
      </pc:sldChg>
      <pc:sldChg chg="addSp delSp modSp add mod modClrScheme chgLayout">
        <pc:chgData name="Christina Agulla Schley - HR for Dynamics" userId="60dca6fa-7c8b-4d60-892a-04a0d7e43f67" providerId="ADAL" clId="{AB183CFF-2BAD-464E-B01F-7875EA11E73B}" dt="2020-12-16T07:20:31.141" v="683" actId="14734"/>
        <pc:sldMkLst>
          <pc:docMk/>
          <pc:sldMk cId="2163979971" sldId="288"/>
        </pc:sldMkLst>
        <pc:spChg chg="mod">
          <ac:chgData name="Christina Agulla Schley - HR for Dynamics" userId="60dca6fa-7c8b-4d60-892a-04a0d7e43f67" providerId="ADAL" clId="{AB183CFF-2BAD-464E-B01F-7875EA11E73B}" dt="2020-12-14T10:12:18.848" v="134" actId="26606"/>
          <ac:spMkLst>
            <pc:docMk/>
            <pc:sldMk cId="2163979971" sldId="288"/>
            <ac:spMk id="2" creationId="{3F263755-F749-4994-976A-077BE6CD5CE6}"/>
          </ac:spMkLst>
        </pc:spChg>
        <pc:spChg chg="del">
          <ac:chgData name="Christina Agulla Schley - HR for Dynamics" userId="60dca6fa-7c8b-4d60-892a-04a0d7e43f67" providerId="ADAL" clId="{AB183CFF-2BAD-464E-B01F-7875EA11E73B}" dt="2020-12-14T10:11:58.933" v="131" actId="26606"/>
          <ac:spMkLst>
            <pc:docMk/>
            <pc:sldMk cId="2163979971" sldId="288"/>
            <ac:spMk id="3" creationId="{97C925E6-220B-478C-9613-026166C0600D}"/>
          </ac:spMkLst>
        </pc:spChg>
        <pc:spChg chg="del">
          <ac:chgData name="Christina Agulla Schley - HR for Dynamics" userId="60dca6fa-7c8b-4d60-892a-04a0d7e43f67" providerId="ADAL" clId="{AB183CFF-2BAD-464E-B01F-7875EA11E73B}" dt="2020-12-14T10:11:24.726" v="130"/>
          <ac:spMkLst>
            <pc:docMk/>
            <pc:sldMk cId="2163979971" sldId="288"/>
            <ac:spMk id="4" creationId="{D317F146-65E9-4FE0-A962-81CBC87AD4D1}"/>
          </ac:spMkLst>
        </pc:spChg>
        <pc:spChg chg="add del mod">
          <ac:chgData name="Christina Agulla Schley - HR for Dynamics" userId="60dca6fa-7c8b-4d60-892a-04a0d7e43f67" providerId="ADAL" clId="{AB183CFF-2BAD-464E-B01F-7875EA11E73B}" dt="2020-12-14T10:12:18.848" v="134" actId="26606"/>
          <ac:spMkLst>
            <pc:docMk/>
            <pc:sldMk cId="2163979971" sldId="288"/>
            <ac:spMk id="10" creationId="{8AD536DD-63EB-4EC1-97A7-D0141535B77C}"/>
          </ac:spMkLst>
        </pc:spChg>
        <pc:spChg chg="add mod">
          <ac:chgData name="Christina Agulla Schley - HR for Dynamics" userId="60dca6fa-7c8b-4d60-892a-04a0d7e43f67" providerId="ADAL" clId="{AB183CFF-2BAD-464E-B01F-7875EA11E73B}" dt="2020-12-14T10:12:18.848" v="134" actId="26606"/>
          <ac:spMkLst>
            <pc:docMk/>
            <pc:sldMk cId="2163979971" sldId="288"/>
            <ac:spMk id="15" creationId="{16FE335A-66DA-4B09-9D1B-D1CBFE51E9A8}"/>
          </ac:spMkLst>
        </pc:spChg>
        <pc:graphicFrameChg chg="add mod modGraphic">
          <ac:chgData name="Christina Agulla Schley - HR for Dynamics" userId="60dca6fa-7c8b-4d60-892a-04a0d7e43f67" providerId="ADAL" clId="{AB183CFF-2BAD-464E-B01F-7875EA11E73B}" dt="2020-12-16T07:20:31.141" v="683" actId="14734"/>
          <ac:graphicFrameMkLst>
            <pc:docMk/>
            <pc:sldMk cId="2163979971" sldId="288"/>
            <ac:graphicFrameMk id="5" creationId="{8C7B42C8-B986-4E4A-85FD-E95FE71079B8}"/>
          </ac:graphicFrameMkLst>
        </pc:graphicFrameChg>
      </pc:sldChg>
      <pc:sldMasterChg chg="addSp delSp modSp">
        <pc:chgData name="Christina Agulla Schley - HR for Dynamics" userId="60dca6fa-7c8b-4d60-892a-04a0d7e43f67" providerId="ADAL" clId="{AB183CFF-2BAD-464E-B01F-7875EA11E73B}" dt="2020-12-18T15:19:13.139" v="711" actId="1076"/>
        <pc:sldMasterMkLst>
          <pc:docMk/>
          <pc:sldMasterMk cId="1618320298" sldId="2147483667"/>
        </pc:sldMasterMkLst>
        <pc:picChg chg="del">
          <ac:chgData name="Christina Agulla Schley - HR for Dynamics" userId="60dca6fa-7c8b-4d60-892a-04a0d7e43f67" providerId="ADAL" clId="{AB183CFF-2BAD-464E-B01F-7875EA11E73B}" dt="2020-12-18T15:19:09.980" v="709" actId="478"/>
          <ac:picMkLst>
            <pc:docMk/>
            <pc:sldMasterMk cId="1618320298" sldId="2147483667"/>
            <ac:picMk id="50" creationId="{EDBB06C0-C1CF-464D-AAFE-0B518C81526A}"/>
          </ac:picMkLst>
        </pc:picChg>
        <pc:picChg chg="add mod">
          <ac:chgData name="Christina Agulla Schley - HR for Dynamics" userId="60dca6fa-7c8b-4d60-892a-04a0d7e43f67" providerId="ADAL" clId="{AB183CFF-2BAD-464E-B01F-7875EA11E73B}" dt="2020-12-18T15:19:13.139" v="711" actId="1076"/>
          <ac:picMkLst>
            <pc:docMk/>
            <pc:sldMasterMk cId="1618320298" sldId="2147483667"/>
            <ac:picMk id="51" creationId="{61E7EAE1-4883-4750-BE77-B9E1797513DA}"/>
          </ac:picMkLst>
        </pc:pic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3T09:38:26.001"/>
    </inkml:context>
    <inkml:brush xml:id="br0">
      <inkml:brushProperty name="width" value="0.025" units="cm"/>
      <inkml:brushProperty name="height" value="0.025" units="cm"/>
      <inkml:brushProperty name="color" value="#00A500"/>
      <inkml:brushProperty name="ignorePressure" value="1"/>
    </inkml:brush>
  </inkml:definitions>
  <inkml:trace contextRef="#ctx0" brushRef="#br0">7 0,'0'0</inkml:trace>
  <inkml:trace contextRef="#ctx0" brushRef="#br0" timeOffset="1536.24">0 0,'1'0,"1"0</inkml:trace>
  <inkml:trace contextRef="#ctx0" brushRef="#br0" timeOffset="4768.72">7 0,'0'0</inkml:trace>
  <inkml:trace contextRef="#ctx0" brushRef="#br0" timeOffset="6319.8">15 0,'0'0</inkml:trace>
  <inkml:trace contextRef="#ctx0" brushRef="#br0" timeOffset="8205.29">21 13,'0'0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3T09:38:16.904"/>
    </inkml:context>
    <inkml:brush xml:id="br0">
      <inkml:brushProperty name="width" value="0.025" units="cm"/>
      <inkml:brushProperty name="height" value="0.025" units="cm"/>
      <inkml:brushProperty name="color" value="#00A500"/>
      <inkml:brushProperty name="ignorePressure" value="1"/>
    </inkml:brush>
  </inkml:definitions>
  <inkml:trace contextRef="#ctx0" brushRef="#br0">15 7,'0'-1,"0"-1,0-2</inkml:trace>
  <inkml:trace contextRef="#ctx0" brushRef="#br0" timeOffset="2084.67">0 7,'0'0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B0E84-E2D6-4C17-B131-3B2E25DAD54D}" type="datetimeFigureOut">
              <a:rPr lang="en-DE" smtClean="0"/>
              <a:t>18/12/2020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A07C8-2E17-4194-BEF7-30058D97182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263187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891761-2D2F-4962-8A3C-90F210399F1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4312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2.xml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taff Admini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Gebäude, drinnen, Person, Laptop enthält.&#10;&#10;Automatisch generierte Beschreibung">
            <a:extLst>
              <a:ext uri="{FF2B5EF4-FFF2-40B4-BE49-F238E27FC236}">
                <a16:creationId xmlns:a16="http://schemas.microsoft.com/office/drawing/2014/main" id="{A83E2FBD-20BC-4563-BADA-40C1EDEDA5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3265C29-5802-4B16-A3F9-B8D775ECB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000" y="1390107"/>
            <a:ext cx="5760000" cy="683493"/>
          </a:xfrm>
          <a:prstGeom prst="rect">
            <a:avLst/>
          </a:prstGeom>
          <a:solidFill>
            <a:srgbClr val="00A500"/>
          </a:solidFill>
          <a:ln>
            <a:noFill/>
          </a:ln>
        </p:spPr>
        <p:txBody>
          <a:bodyPr lIns="108000" tIns="180000" rIns="108000" bIns="36000" anchor="b">
            <a:spAutoFit/>
          </a:bodyPr>
          <a:lstStyle>
            <a:lvl1pPr algn="l">
              <a:defRPr sz="336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3572019-ACF2-42D1-84B9-1898F830DD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000" y="2073599"/>
            <a:ext cx="5760000" cy="484016"/>
          </a:xfrm>
          <a:prstGeom prst="rect">
            <a:avLst/>
          </a:prstGeom>
          <a:solidFill>
            <a:srgbClr val="00A500"/>
          </a:solidFill>
          <a:ln>
            <a:noFill/>
          </a:ln>
        </p:spPr>
        <p:txBody>
          <a:bodyPr lIns="108000" tIns="36000" rIns="108000" bIns="180000">
            <a:spAutoFit/>
          </a:bodyPr>
          <a:lstStyle>
            <a:lvl1pPr marL="0" indent="0" algn="l">
              <a:buNone/>
              <a:defRPr sz="1920">
                <a:solidFill>
                  <a:schemeClr val="bg1"/>
                </a:solidFill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pic>
        <p:nvPicPr>
          <p:cNvPr id="7" name="Grafik 6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12F6C6CD-770D-41EB-99AD-A001BE8141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000" y="6436800"/>
            <a:ext cx="1440000" cy="24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3569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3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raining Service 50: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Person, drinnen, Mann, sitzend enthält.&#10;&#10;Automatisch generierte Beschreibung">
            <a:extLst>
              <a:ext uri="{FF2B5EF4-FFF2-40B4-BE49-F238E27FC236}">
                <a16:creationId xmlns:a16="http://schemas.microsoft.com/office/drawing/2014/main" id="{78DB38EF-996D-4111-B33F-10CE312D95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42351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3265C29-5802-4B16-A3F9-B8D775ECB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000" y="1390107"/>
            <a:ext cx="5760000" cy="683493"/>
          </a:xfrm>
          <a:prstGeom prst="rect">
            <a:avLst/>
          </a:prstGeom>
          <a:solidFill>
            <a:srgbClr val="00A500"/>
          </a:solidFill>
          <a:ln>
            <a:noFill/>
          </a:ln>
        </p:spPr>
        <p:txBody>
          <a:bodyPr lIns="108000" tIns="180000" rIns="108000" bIns="36000" anchor="b">
            <a:spAutoFit/>
          </a:bodyPr>
          <a:lstStyle>
            <a:lvl1pPr algn="l">
              <a:defRPr sz="336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3572019-ACF2-42D1-84B9-1898F830DD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000" y="2073599"/>
            <a:ext cx="5760000" cy="484016"/>
          </a:xfrm>
          <a:prstGeom prst="rect">
            <a:avLst/>
          </a:prstGeom>
          <a:solidFill>
            <a:srgbClr val="00A500"/>
          </a:solidFill>
          <a:ln>
            <a:noFill/>
          </a:ln>
        </p:spPr>
        <p:txBody>
          <a:bodyPr lIns="108000" tIns="36000" rIns="108000" bIns="180000">
            <a:spAutoFit/>
          </a:bodyPr>
          <a:lstStyle>
            <a:lvl1pPr marL="0" indent="0" algn="l">
              <a:buNone/>
              <a:defRPr sz="1920">
                <a:solidFill>
                  <a:schemeClr val="bg1"/>
                </a:solidFill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de-DE"/>
              <a:t>Master-Untertitelformat bearbeiten</a:t>
            </a:r>
          </a:p>
        </p:txBody>
      </p:sp>
      <p:pic>
        <p:nvPicPr>
          <p:cNvPr id="10" name="Grafik 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B6C56E12-10DC-4E24-9DA0-1832949413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000" y="6436800"/>
            <a:ext cx="1440000" cy="244080"/>
          </a:xfrm>
          <a:prstGeom prst="rect">
            <a:avLst/>
          </a:prstGeom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CCC41D51-2506-46B6-9A35-72CE0505A08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36000" y="3672000"/>
            <a:ext cx="11520000" cy="2592000"/>
          </a:xfrm>
        </p:spPr>
        <p:txBody>
          <a:bodyPr lIns="0" tIns="7200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240"/>
              </a:spcAft>
              <a:buNone/>
              <a:defRPr sz="2160">
                <a:solidFill>
                  <a:srgbClr val="00A500"/>
                </a:solidFill>
              </a:defRPr>
            </a:lvl1pPr>
            <a:lvl2pPr marL="0" indent="0">
              <a:lnSpc>
                <a:spcPct val="100000"/>
              </a:lnSpc>
              <a:spcBef>
                <a:spcPts val="360"/>
              </a:spcBef>
              <a:spcAft>
                <a:spcPts val="120"/>
              </a:spcAft>
              <a:buFontTx/>
              <a:buNone/>
              <a:defRPr lang="de-DE" sz="1680" kern="1200" dirty="0" smtClean="0">
                <a:solidFill>
                  <a:srgbClr val="00A500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0" indent="0">
              <a:lnSpc>
                <a:spcPct val="100000"/>
              </a:lnSpc>
              <a:spcBef>
                <a:spcPts val="240"/>
              </a:spcBef>
              <a:spcAft>
                <a:spcPts val="120"/>
              </a:spcAft>
              <a:buNone/>
              <a:defRPr lang="de-DE" sz="1440" kern="1200" dirty="0">
                <a:solidFill>
                  <a:srgbClr val="00A500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0" indent="0">
              <a:lnSpc>
                <a:spcPct val="100000"/>
              </a:lnSpc>
              <a:spcBef>
                <a:spcPts val="120"/>
              </a:spcBef>
              <a:spcAft>
                <a:spcPts val="120"/>
              </a:spcAft>
              <a:buNone/>
              <a:defRPr sz="1440"/>
            </a:lvl4pPr>
            <a:lvl5pPr marL="0" indent="0">
              <a:lnSpc>
                <a:spcPct val="100000"/>
              </a:lnSpc>
              <a:spcBef>
                <a:spcPts val="120"/>
              </a:spcBef>
              <a:spcAft>
                <a:spcPts val="120"/>
              </a:spcAft>
              <a:buNone/>
              <a:defRPr sz="126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Master</a:t>
            </a:r>
          </a:p>
          <a:p>
            <a:pPr lvl="2"/>
            <a:r>
              <a:rPr lang="de-DE"/>
              <a:t>Master</a:t>
            </a:r>
          </a:p>
          <a:p>
            <a:pPr lvl="3"/>
            <a:r>
              <a:rPr lang="de-DE"/>
              <a:t>Master</a:t>
            </a:r>
          </a:p>
          <a:p>
            <a:pPr lvl="4"/>
            <a:r>
              <a:rPr lang="de-DE"/>
              <a:t>Master</a:t>
            </a:r>
          </a:p>
          <a:p>
            <a:pPr lvl="1"/>
            <a:endParaRPr lang="de-DE"/>
          </a:p>
          <a:p>
            <a:pPr lvl="2"/>
            <a:endParaRPr lang="de-DE"/>
          </a:p>
          <a:p>
            <a:pPr lvl="3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68356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33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raining Service 1:1 flex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23572019-ACF2-42D1-84B9-1898F830DD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0" y="1252800"/>
            <a:ext cx="5424000" cy="338610"/>
          </a:xfrm>
          <a:prstGeom prst="rect">
            <a:avLst/>
          </a:prstGeom>
          <a:noFill/>
          <a:ln>
            <a:noFill/>
          </a:ln>
        </p:spPr>
        <p:txBody>
          <a:bodyPr wrap="square" lIns="0" tIns="36000" rIns="0" bIns="36000">
            <a:spAutoFit/>
          </a:bodyPr>
          <a:lstStyle>
            <a:lvl1pPr marL="0" indent="0" algn="l">
              <a:buNone/>
              <a:defRPr sz="1920">
                <a:solidFill>
                  <a:schemeClr val="bg1"/>
                </a:solidFill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3265C29-5802-4B16-A3F9-B8D775ECB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360" y="714713"/>
            <a:ext cx="5424000" cy="538087"/>
          </a:xfrm>
          <a:prstGeom prst="rect">
            <a:avLst/>
          </a:prstGeom>
          <a:noFill/>
          <a:ln>
            <a:noFill/>
          </a:ln>
        </p:spPr>
        <p:txBody>
          <a:bodyPr wrap="square" lIns="0" tIns="36000" rIns="0" bIns="36000" anchor="b">
            <a:spAutoFit/>
          </a:bodyPr>
          <a:lstStyle>
            <a:lvl1pPr algn="l">
              <a:defRPr sz="3360">
                <a:solidFill>
                  <a:srgbClr val="00A500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E0D8C26A-33CE-47A4-9383-F8DF0BF2DBF4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36000" y="1252800"/>
            <a:ext cx="5424000" cy="4968000"/>
          </a:xfrm>
        </p:spPr>
        <p:txBody>
          <a:bodyPr lIns="0" tIns="36000" rIns="0" bIns="3600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240"/>
              </a:spcAft>
              <a:buNone/>
              <a:defRPr sz="2160">
                <a:solidFill>
                  <a:srgbClr val="00A5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360"/>
              </a:spcBef>
              <a:spcAft>
                <a:spcPts val="120"/>
              </a:spcAft>
              <a:buFontTx/>
              <a:buNone/>
              <a:defRPr sz="1680">
                <a:solidFill>
                  <a:srgbClr val="00A5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0" indent="0">
              <a:lnSpc>
                <a:spcPct val="100000"/>
              </a:lnSpc>
              <a:spcBef>
                <a:spcPts val="240"/>
              </a:spcBef>
              <a:spcAft>
                <a:spcPts val="120"/>
              </a:spcAft>
              <a:buFontTx/>
              <a:buNone/>
              <a:defRPr sz="1440">
                <a:solidFill>
                  <a:srgbClr val="00A5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0" indent="0">
              <a:lnSpc>
                <a:spcPct val="100000"/>
              </a:lnSpc>
              <a:spcBef>
                <a:spcPts val="120"/>
              </a:spcBef>
              <a:spcAft>
                <a:spcPts val="120"/>
              </a:spcAft>
              <a:buFontTx/>
              <a:buNone/>
              <a:defRPr sz="1440" baseline="0"/>
            </a:lvl4pPr>
            <a:lvl5pPr marL="0" indent="0">
              <a:lnSpc>
                <a:spcPct val="100000"/>
              </a:lnSpc>
              <a:spcBef>
                <a:spcPts val="120"/>
              </a:spcBef>
              <a:spcAft>
                <a:spcPts val="120"/>
              </a:spcAft>
              <a:buNone/>
              <a:defRPr sz="1260" baseline="0"/>
            </a:lvl5pPr>
          </a:lstStyle>
          <a:p>
            <a:pPr lvl="0"/>
            <a:r>
              <a:rPr lang="de-DE"/>
              <a:t>Mastertext bearbeiten</a:t>
            </a:r>
          </a:p>
          <a:p>
            <a:pPr lvl="1"/>
            <a:r>
              <a:rPr lang="de-DE"/>
              <a:t>Mastertextformat bearbeiten</a:t>
            </a:r>
          </a:p>
          <a:p>
            <a:pPr lvl="2"/>
            <a:r>
              <a:rPr lang="de-DE"/>
              <a:t>Mastertext bearbeiten</a:t>
            </a:r>
          </a:p>
          <a:p>
            <a:pPr lvl="3"/>
            <a:r>
              <a:rPr lang="de-DE" sz="1440"/>
              <a:t>Mastertext bearbeiten</a:t>
            </a:r>
          </a:p>
          <a:p>
            <a:pPr lvl="4"/>
            <a:r>
              <a:rPr lang="de-DE"/>
              <a:t>Mastertext bearbeiten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77BB131-DEBB-4ABB-8AB8-203A2B2E9171}"/>
                  </a:ext>
                </a:extLst>
              </p14:cNvPr>
              <p14:cNvContentPartPr/>
              <p14:nvPr userDrawn="1"/>
            </p14:nvContentPartPr>
            <p14:xfrm>
              <a:off x="11454220" y="2158997"/>
              <a:ext cx="8160" cy="5184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77BB131-DEBB-4ABB-8AB8-203A2B2E917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449769" y="2154554"/>
                <a:ext cx="17062" cy="14071"/>
              </a:xfrm>
              <a:prstGeom prst="rect">
                <a:avLst/>
              </a:prstGeom>
            </p:spPr>
          </p:pic>
        </mc:Fallback>
      </mc:AlternateContent>
      <p:sp>
        <p:nvSpPr>
          <p:cNvPr id="6" name="Bildplatzhalter 5">
            <a:extLst>
              <a:ext uri="{FF2B5EF4-FFF2-40B4-BE49-F238E27FC236}">
                <a16:creationId xmlns:a16="http://schemas.microsoft.com/office/drawing/2014/main" id="{BDC6399F-F759-4C0A-B7DE-E98B10187BA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6860160"/>
          </a:xfrm>
          <a:noFill/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880"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8262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33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5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2136A5-2743-4BDD-A6CF-F9183BBD1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0"/>
            <a:ext cx="11520000" cy="864000"/>
          </a:xfrm>
        </p:spPr>
        <p:txBody>
          <a:bodyPr lIns="0" tIns="0" rIns="0" bIns="0">
            <a:noAutofit/>
          </a:bodyPr>
          <a:lstStyle>
            <a:lvl1pPr>
              <a:defRPr sz="3840">
                <a:solidFill>
                  <a:srgbClr val="00A500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48C38C95-0EC2-433A-979D-15BCF93CC5D9}"/>
              </a:ext>
            </a:extLst>
          </p:cNvPr>
          <p:cNvCxnSpPr/>
          <p:nvPr userDrawn="1"/>
        </p:nvCxnSpPr>
        <p:spPr>
          <a:xfrm>
            <a:off x="336000" y="864000"/>
            <a:ext cx="11520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319D1B4-8642-4BAA-8964-48DC323044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40000" y="2289600"/>
            <a:ext cx="7200000" cy="345600"/>
          </a:xfrm>
        </p:spPr>
        <p:txBody>
          <a:bodyPr>
            <a:noAutofit/>
          </a:bodyPr>
          <a:lstStyle>
            <a:lvl1pPr marL="0" indent="0">
              <a:buNone/>
              <a:defRPr sz="1920">
                <a:solidFill>
                  <a:srgbClr val="00A5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/>
              <a:t>Topic in Agenda Morning</a:t>
            </a:r>
            <a:endParaRPr lang="en-DE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6890209-A93D-4EE5-A622-E807B6CAE1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0000" y="2635200"/>
            <a:ext cx="7200000" cy="345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4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Explanation 1: HR for Dynamics improved XXX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A7B4A80-90B6-48E9-B3AB-AC00E3BC98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40000" y="3153600"/>
            <a:ext cx="7200000" cy="345600"/>
          </a:xfrm>
        </p:spPr>
        <p:txBody>
          <a:bodyPr>
            <a:noAutofit/>
          </a:bodyPr>
          <a:lstStyle>
            <a:lvl1pPr marL="0" indent="0">
              <a:buNone/>
              <a:defRPr sz="1920">
                <a:solidFill>
                  <a:srgbClr val="00A5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/>
              <a:t>Topic in Agenda Morning</a:t>
            </a:r>
            <a:endParaRPr lang="en-DE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AAE7F18-4924-4A9F-B55F-EF4B52D4EE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40000" y="3499200"/>
            <a:ext cx="7200000" cy="345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4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Explanation 1: HR for Dynamics improved XXX</a:t>
            </a:r>
            <a:endParaRPr lang="en-DE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ED23AAB-781D-4952-B09A-9120A2D930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0000" y="4017600"/>
            <a:ext cx="7200000" cy="345600"/>
          </a:xfrm>
        </p:spPr>
        <p:txBody>
          <a:bodyPr>
            <a:noAutofit/>
          </a:bodyPr>
          <a:lstStyle>
            <a:lvl1pPr marL="0" indent="0">
              <a:buNone/>
              <a:defRPr sz="1920">
                <a:solidFill>
                  <a:srgbClr val="00A5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/>
              <a:t>Topic in Agenda Lunch</a:t>
            </a:r>
            <a:endParaRPr lang="en-DE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8E1C371-90F3-4B3C-9C28-922511E805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40000" y="4363200"/>
            <a:ext cx="7200000" cy="345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4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Explanation 1: HR for Dynamics improved XXX</a:t>
            </a:r>
            <a:endParaRPr lang="en-DE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CBD392E-141D-482C-B522-09A00BE92E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40000" y="4881600"/>
            <a:ext cx="7200000" cy="345600"/>
          </a:xfrm>
        </p:spPr>
        <p:txBody>
          <a:bodyPr>
            <a:noAutofit/>
          </a:bodyPr>
          <a:lstStyle>
            <a:lvl1pPr marL="0" indent="0">
              <a:buNone/>
              <a:defRPr sz="1920">
                <a:solidFill>
                  <a:srgbClr val="00A5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/>
              <a:t>Topic in Agenda Afternoon</a:t>
            </a:r>
            <a:endParaRPr lang="en-DE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F46E957-10D9-49E8-AAF3-7B962038BA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40000" y="5227200"/>
            <a:ext cx="7200000" cy="345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4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Explanation 1: HR for Dynamics improved XXX</a:t>
            </a:r>
            <a:endParaRPr lang="en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5B1CD70-99CE-4129-A102-A1A8162FEF6B}"/>
              </a:ext>
            </a:extLst>
          </p:cNvPr>
          <p:cNvSpPr txBox="1"/>
          <p:nvPr userDrawn="1"/>
        </p:nvSpPr>
        <p:spPr>
          <a:xfrm>
            <a:off x="336000" y="2160000"/>
            <a:ext cx="960000" cy="86400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de-DE" sz="5280">
                <a:solidFill>
                  <a:srgbClr val="00A5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AD46920-0D7D-4571-BFA6-BDF528129B00}"/>
              </a:ext>
            </a:extLst>
          </p:cNvPr>
          <p:cNvSpPr txBox="1"/>
          <p:nvPr userDrawn="1"/>
        </p:nvSpPr>
        <p:spPr>
          <a:xfrm>
            <a:off x="336000" y="3024000"/>
            <a:ext cx="960000" cy="86400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de-DE" sz="5280">
                <a:solidFill>
                  <a:srgbClr val="00A5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9A6977D-C235-4684-96EA-4F42802643FF}"/>
              </a:ext>
            </a:extLst>
          </p:cNvPr>
          <p:cNvSpPr txBox="1"/>
          <p:nvPr userDrawn="1"/>
        </p:nvSpPr>
        <p:spPr>
          <a:xfrm>
            <a:off x="336000" y="3888000"/>
            <a:ext cx="960000" cy="86400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de-DE" sz="5280">
                <a:solidFill>
                  <a:srgbClr val="00A5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75E666A-2C6F-4111-AFA0-7078416D2CEC}"/>
              </a:ext>
            </a:extLst>
          </p:cNvPr>
          <p:cNvSpPr txBox="1"/>
          <p:nvPr userDrawn="1"/>
        </p:nvSpPr>
        <p:spPr>
          <a:xfrm>
            <a:off x="336000" y="4752000"/>
            <a:ext cx="960000" cy="86400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de-DE" sz="5280">
                <a:solidFill>
                  <a:srgbClr val="00A5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</a:t>
            </a:r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6E01A0BD-F003-441F-B704-F17BC79EE7D1}"/>
              </a:ext>
            </a:extLst>
          </p:cNvPr>
          <p:cNvCxnSpPr/>
          <p:nvPr userDrawn="1"/>
        </p:nvCxnSpPr>
        <p:spPr>
          <a:xfrm>
            <a:off x="336000" y="3024000"/>
            <a:ext cx="7200000" cy="0"/>
          </a:xfrm>
          <a:prstGeom prst="line">
            <a:avLst/>
          </a:prstGeom>
          <a:ln w="12700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51E21F41-2C4D-407C-8EAA-42E079883DC5}"/>
              </a:ext>
            </a:extLst>
          </p:cNvPr>
          <p:cNvCxnSpPr/>
          <p:nvPr userDrawn="1"/>
        </p:nvCxnSpPr>
        <p:spPr>
          <a:xfrm>
            <a:off x="336000" y="3888000"/>
            <a:ext cx="7200000" cy="0"/>
          </a:xfrm>
          <a:prstGeom prst="line">
            <a:avLst/>
          </a:prstGeom>
          <a:ln w="12700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BC28D44C-FBB6-4058-B81D-7B4B14E97829}"/>
              </a:ext>
            </a:extLst>
          </p:cNvPr>
          <p:cNvCxnSpPr/>
          <p:nvPr userDrawn="1"/>
        </p:nvCxnSpPr>
        <p:spPr>
          <a:xfrm>
            <a:off x="336000" y="4752000"/>
            <a:ext cx="7200000" cy="0"/>
          </a:xfrm>
          <a:prstGeom prst="line">
            <a:avLst/>
          </a:prstGeom>
          <a:ln w="12700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5CC20B8C-A923-4FF6-8594-975EEBB3CC66}"/>
              </a:ext>
            </a:extLst>
          </p:cNvPr>
          <p:cNvCxnSpPr>
            <a:cxnSpLocks/>
          </p:cNvCxnSpPr>
          <p:nvPr userDrawn="1"/>
        </p:nvCxnSpPr>
        <p:spPr>
          <a:xfrm>
            <a:off x="1296000" y="1296000"/>
            <a:ext cx="0" cy="4320000"/>
          </a:xfrm>
          <a:prstGeom prst="line">
            <a:avLst/>
          </a:prstGeom>
          <a:ln w="12700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>
            <a:extLst>
              <a:ext uri="{FF2B5EF4-FFF2-40B4-BE49-F238E27FC236}">
                <a16:creationId xmlns:a16="http://schemas.microsoft.com/office/drawing/2014/main" id="{8EE9D28C-6A5A-4507-8F0B-47891162DFFF}"/>
              </a:ext>
            </a:extLst>
          </p:cNvPr>
          <p:cNvSpPr txBox="1"/>
          <p:nvPr userDrawn="1"/>
        </p:nvSpPr>
        <p:spPr>
          <a:xfrm>
            <a:off x="336000" y="1209600"/>
            <a:ext cx="960000" cy="86400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de-DE" sz="5280">
                <a:solidFill>
                  <a:srgbClr val="00A5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8A9664F-0ED5-4D30-82A6-946DC2CFA63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40000" y="1425600"/>
            <a:ext cx="7200000" cy="345600"/>
          </a:xfrm>
        </p:spPr>
        <p:txBody>
          <a:bodyPr>
            <a:noAutofit/>
          </a:bodyPr>
          <a:lstStyle>
            <a:lvl1pPr marL="0" indent="0">
              <a:buNone/>
              <a:defRPr sz="1920">
                <a:solidFill>
                  <a:srgbClr val="00A5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/>
              <a:t>Topic in Agenda Morning</a:t>
            </a:r>
            <a:endParaRPr lang="en-DE"/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2EBD7D2D-EAA7-4BC5-8827-241F19B18FB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440000" y="1771200"/>
            <a:ext cx="7200000" cy="345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4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Explanation 1: HR for Dynamics improved XXX</a:t>
            </a:r>
          </a:p>
        </p:txBody>
      </p: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3088934E-F456-431F-BF5A-BF6D3F3DBEE4}"/>
              </a:ext>
            </a:extLst>
          </p:cNvPr>
          <p:cNvCxnSpPr/>
          <p:nvPr userDrawn="1"/>
        </p:nvCxnSpPr>
        <p:spPr>
          <a:xfrm>
            <a:off x="336000" y="2160000"/>
            <a:ext cx="7200000" cy="0"/>
          </a:xfrm>
          <a:prstGeom prst="line">
            <a:avLst/>
          </a:prstGeom>
          <a:ln w="12700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573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6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02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6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2136A5-2743-4BDD-A6CF-F9183BBD1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0"/>
            <a:ext cx="11520000" cy="864000"/>
          </a:xfrm>
        </p:spPr>
        <p:txBody>
          <a:bodyPr lIns="0" tIns="0" rIns="0" bIns="0">
            <a:noAutofit/>
          </a:bodyPr>
          <a:lstStyle>
            <a:lvl1pPr>
              <a:defRPr sz="3840">
                <a:solidFill>
                  <a:srgbClr val="00A500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48C38C95-0EC2-433A-979D-15BCF93CC5D9}"/>
              </a:ext>
            </a:extLst>
          </p:cNvPr>
          <p:cNvCxnSpPr/>
          <p:nvPr userDrawn="1"/>
        </p:nvCxnSpPr>
        <p:spPr>
          <a:xfrm>
            <a:off x="336000" y="864000"/>
            <a:ext cx="11520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319D1B4-8642-4BAA-8964-48DC323044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40000" y="2073600"/>
            <a:ext cx="7200000" cy="345600"/>
          </a:xfrm>
        </p:spPr>
        <p:txBody>
          <a:bodyPr>
            <a:noAutofit/>
          </a:bodyPr>
          <a:lstStyle>
            <a:lvl1pPr marL="0" indent="0">
              <a:buNone/>
              <a:defRPr sz="1920">
                <a:solidFill>
                  <a:srgbClr val="00A5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/>
              <a:t>Topic in Agenda Morning</a:t>
            </a:r>
            <a:endParaRPr lang="en-DE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6890209-A93D-4EE5-A622-E807B6CAE1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0000" y="2419200"/>
            <a:ext cx="7200000" cy="345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4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Explanation 1: HR for Dynamics improved XXX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A7B4A80-90B6-48E9-B3AB-AC00E3BC98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40000" y="2937600"/>
            <a:ext cx="7200000" cy="345600"/>
          </a:xfrm>
        </p:spPr>
        <p:txBody>
          <a:bodyPr>
            <a:noAutofit/>
          </a:bodyPr>
          <a:lstStyle>
            <a:lvl1pPr marL="0" indent="0">
              <a:buNone/>
              <a:defRPr sz="1920">
                <a:solidFill>
                  <a:srgbClr val="00A5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/>
              <a:t>Topic in Agenda Morning</a:t>
            </a:r>
            <a:endParaRPr lang="en-DE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AAE7F18-4924-4A9F-B55F-EF4B52D4EE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40000" y="3283200"/>
            <a:ext cx="7200000" cy="345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4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Explanation 1: HR for Dynamics improved XXX</a:t>
            </a:r>
            <a:endParaRPr lang="en-DE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ED23AAB-781D-4952-B09A-9120A2D930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0000" y="3801600"/>
            <a:ext cx="7200000" cy="345600"/>
          </a:xfrm>
        </p:spPr>
        <p:txBody>
          <a:bodyPr>
            <a:noAutofit/>
          </a:bodyPr>
          <a:lstStyle>
            <a:lvl1pPr marL="0" indent="0">
              <a:buNone/>
              <a:defRPr sz="1920">
                <a:solidFill>
                  <a:srgbClr val="00A5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/>
              <a:t>Topic in Agenda Lunch</a:t>
            </a:r>
            <a:endParaRPr lang="en-DE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8E1C371-90F3-4B3C-9C28-922511E805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40000" y="4147200"/>
            <a:ext cx="7200000" cy="345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4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Explanation 1: HR for Dynamics improved XXX</a:t>
            </a:r>
            <a:endParaRPr lang="en-DE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CBD392E-141D-482C-B522-09A00BE92E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40000" y="4665600"/>
            <a:ext cx="7200000" cy="345600"/>
          </a:xfrm>
        </p:spPr>
        <p:txBody>
          <a:bodyPr>
            <a:noAutofit/>
          </a:bodyPr>
          <a:lstStyle>
            <a:lvl1pPr marL="0" indent="0">
              <a:buNone/>
              <a:defRPr sz="1920">
                <a:solidFill>
                  <a:srgbClr val="00A5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/>
              <a:t>Topic in Agenda Afternoon</a:t>
            </a:r>
            <a:endParaRPr lang="en-DE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F46E957-10D9-49E8-AAF3-7B962038BA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40000" y="5011200"/>
            <a:ext cx="7200000" cy="345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4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Explanation 1: HR for Dynamics improved XXX</a:t>
            </a:r>
            <a:endParaRPr lang="en-DE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60EFF69-36B1-4FB9-A581-A6FCA56A196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40000" y="5529600"/>
            <a:ext cx="7200000" cy="345600"/>
          </a:xfrm>
        </p:spPr>
        <p:txBody>
          <a:bodyPr>
            <a:noAutofit/>
          </a:bodyPr>
          <a:lstStyle>
            <a:lvl1pPr marL="0" indent="0">
              <a:buNone/>
              <a:defRPr sz="1920">
                <a:solidFill>
                  <a:srgbClr val="00A5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/>
              <a:t>Topic in Agenda Afternoon</a:t>
            </a:r>
            <a:endParaRPr lang="en-DE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9836EBD4-ADB8-4A13-8EB8-4C44BC7F690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40000" y="5875200"/>
            <a:ext cx="7200000" cy="345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4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Explanation 1: HR for Dynamics improved XXX</a:t>
            </a:r>
            <a:endParaRPr lang="en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5B1CD70-99CE-4129-A102-A1A8162FEF6B}"/>
              </a:ext>
            </a:extLst>
          </p:cNvPr>
          <p:cNvSpPr txBox="1"/>
          <p:nvPr userDrawn="1"/>
        </p:nvSpPr>
        <p:spPr>
          <a:xfrm>
            <a:off x="336000" y="1944000"/>
            <a:ext cx="960000" cy="86400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de-DE" sz="5280">
                <a:solidFill>
                  <a:srgbClr val="00A5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AD46920-0D7D-4571-BFA6-BDF528129B00}"/>
              </a:ext>
            </a:extLst>
          </p:cNvPr>
          <p:cNvSpPr txBox="1"/>
          <p:nvPr userDrawn="1"/>
        </p:nvSpPr>
        <p:spPr>
          <a:xfrm>
            <a:off x="336000" y="2808000"/>
            <a:ext cx="960000" cy="86400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de-DE" sz="5280">
                <a:solidFill>
                  <a:srgbClr val="00A5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9A6977D-C235-4684-96EA-4F42802643FF}"/>
              </a:ext>
            </a:extLst>
          </p:cNvPr>
          <p:cNvSpPr txBox="1"/>
          <p:nvPr userDrawn="1"/>
        </p:nvSpPr>
        <p:spPr>
          <a:xfrm>
            <a:off x="336000" y="3672000"/>
            <a:ext cx="960000" cy="86400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de-DE" sz="5280">
                <a:solidFill>
                  <a:srgbClr val="00A5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75E666A-2C6F-4111-AFA0-7078416D2CEC}"/>
              </a:ext>
            </a:extLst>
          </p:cNvPr>
          <p:cNvSpPr txBox="1"/>
          <p:nvPr userDrawn="1"/>
        </p:nvSpPr>
        <p:spPr>
          <a:xfrm>
            <a:off x="336000" y="4536000"/>
            <a:ext cx="960000" cy="86400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de-DE" sz="5280">
                <a:solidFill>
                  <a:srgbClr val="00A5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7A04DB43-C670-4589-A6E9-6AEA397C33C7}"/>
              </a:ext>
            </a:extLst>
          </p:cNvPr>
          <p:cNvSpPr txBox="1"/>
          <p:nvPr userDrawn="1"/>
        </p:nvSpPr>
        <p:spPr>
          <a:xfrm>
            <a:off x="336000" y="5400000"/>
            <a:ext cx="960000" cy="86400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de-DE" sz="5280">
                <a:solidFill>
                  <a:srgbClr val="00A5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</a:t>
            </a:r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6E01A0BD-F003-441F-B704-F17BC79EE7D1}"/>
              </a:ext>
            </a:extLst>
          </p:cNvPr>
          <p:cNvCxnSpPr/>
          <p:nvPr userDrawn="1"/>
        </p:nvCxnSpPr>
        <p:spPr>
          <a:xfrm>
            <a:off x="336000" y="2808000"/>
            <a:ext cx="7200000" cy="0"/>
          </a:xfrm>
          <a:prstGeom prst="line">
            <a:avLst/>
          </a:prstGeom>
          <a:ln w="12700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51E21F41-2C4D-407C-8EAA-42E079883DC5}"/>
              </a:ext>
            </a:extLst>
          </p:cNvPr>
          <p:cNvCxnSpPr/>
          <p:nvPr userDrawn="1"/>
        </p:nvCxnSpPr>
        <p:spPr>
          <a:xfrm>
            <a:off x="336000" y="3672000"/>
            <a:ext cx="7200000" cy="0"/>
          </a:xfrm>
          <a:prstGeom prst="line">
            <a:avLst/>
          </a:prstGeom>
          <a:ln w="12700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BC28D44C-FBB6-4058-B81D-7B4B14E97829}"/>
              </a:ext>
            </a:extLst>
          </p:cNvPr>
          <p:cNvCxnSpPr/>
          <p:nvPr userDrawn="1"/>
        </p:nvCxnSpPr>
        <p:spPr>
          <a:xfrm>
            <a:off x="336000" y="4536000"/>
            <a:ext cx="7200000" cy="0"/>
          </a:xfrm>
          <a:prstGeom prst="line">
            <a:avLst/>
          </a:prstGeom>
          <a:ln w="12700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65D27FA8-0335-4A43-9704-F3C4B12C1D2E}"/>
              </a:ext>
            </a:extLst>
          </p:cNvPr>
          <p:cNvCxnSpPr/>
          <p:nvPr userDrawn="1"/>
        </p:nvCxnSpPr>
        <p:spPr>
          <a:xfrm>
            <a:off x="336000" y="5400000"/>
            <a:ext cx="7200000" cy="0"/>
          </a:xfrm>
          <a:prstGeom prst="line">
            <a:avLst/>
          </a:prstGeom>
          <a:ln w="12700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5CC20B8C-A923-4FF6-8594-975EEBB3CC66}"/>
              </a:ext>
            </a:extLst>
          </p:cNvPr>
          <p:cNvCxnSpPr>
            <a:cxnSpLocks/>
          </p:cNvCxnSpPr>
          <p:nvPr userDrawn="1"/>
        </p:nvCxnSpPr>
        <p:spPr>
          <a:xfrm>
            <a:off x="1296000" y="1080000"/>
            <a:ext cx="0" cy="5184000"/>
          </a:xfrm>
          <a:prstGeom prst="line">
            <a:avLst/>
          </a:prstGeom>
          <a:ln w="12700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>
            <a:extLst>
              <a:ext uri="{FF2B5EF4-FFF2-40B4-BE49-F238E27FC236}">
                <a16:creationId xmlns:a16="http://schemas.microsoft.com/office/drawing/2014/main" id="{8EE9D28C-6A5A-4507-8F0B-47891162DFFF}"/>
              </a:ext>
            </a:extLst>
          </p:cNvPr>
          <p:cNvSpPr txBox="1"/>
          <p:nvPr userDrawn="1"/>
        </p:nvSpPr>
        <p:spPr>
          <a:xfrm>
            <a:off x="336000" y="993600"/>
            <a:ext cx="960000" cy="86400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de-DE" sz="5280">
                <a:solidFill>
                  <a:srgbClr val="00A5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8A9664F-0ED5-4D30-82A6-946DC2CFA63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40000" y="1209600"/>
            <a:ext cx="7200000" cy="345600"/>
          </a:xfrm>
        </p:spPr>
        <p:txBody>
          <a:bodyPr>
            <a:noAutofit/>
          </a:bodyPr>
          <a:lstStyle>
            <a:lvl1pPr marL="0" indent="0">
              <a:buNone/>
              <a:defRPr sz="1920">
                <a:solidFill>
                  <a:srgbClr val="00A5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/>
              <a:t>Topic in Agenda Morning</a:t>
            </a:r>
            <a:endParaRPr lang="en-DE"/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2EBD7D2D-EAA7-4BC5-8827-241F19B18FB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440000" y="1555200"/>
            <a:ext cx="7200000" cy="345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4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Explanation 1: HR for Dynamics improved XXX</a:t>
            </a:r>
          </a:p>
        </p:txBody>
      </p: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3088934E-F456-431F-BF5A-BF6D3F3DBEE4}"/>
              </a:ext>
            </a:extLst>
          </p:cNvPr>
          <p:cNvCxnSpPr/>
          <p:nvPr userDrawn="1"/>
        </p:nvCxnSpPr>
        <p:spPr>
          <a:xfrm>
            <a:off x="336000" y="1944000"/>
            <a:ext cx="7200000" cy="0"/>
          </a:xfrm>
          <a:prstGeom prst="line">
            <a:avLst/>
          </a:prstGeom>
          <a:ln w="12700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815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6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02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lternative 6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2136A5-2743-4BDD-A6CF-F9183BBD1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1080000"/>
            <a:ext cx="2880000" cy="1555200"/>
          </a:xfrm>
        </p:spPr>
        <p:txBody>
          <a:bodyPr lIns="0" tIns="36000" rIns="72000" bIns="36000" anchor="b">
            <a:noAutofit/>
          </a:bodyPr>
          <a:lstStyle>
            <a:lvl1pPr>
              <a:defRPr sz="2880">
                <a:solidFill>
                  <a:srgbClr val="00A500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319D1B4-8642-4BAA-8964-48DC323044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9909" y="1857600"/>
            <a:ext cx="6240000" cy="345600"/>
          </a:xfrm>
        </p:spPr>
        <p:txBody>
          <a:bodyPr>
            <a:noAutofit/>
          </a:bodyPr>
          <a:lstStyle>
            <a:lvl1pPr marL="0" indent="0">
              <a:buNone/>
              <a:defRPr sz="1920">
                <a:solidFill>
                  <a:srgbClr val="00A5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/>
              <a:t>Topic in Agenda Morning</a:t>
            </a:r>
            <a:endParaRPr lang="en-DE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6890209-A93D-4EE5-A622-E807B6CAE1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79909" y="2203200"/>
            <a:ext cx="6240000" cy="345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4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Explanation 1: HR for Dynamics improved XXX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A7B4A80-90B6-48E9-B3AB-AC00E3BC98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9909" y="2721600"/>
            <a:ext cx="6240000" cy="345600"/>
          </a:xfrm>
        </p:spPr>
        <p:txBody>
          <a:bodyPr>
            <a:noAutofit/>
          </a:bodyPr>
          <a:lstStyle>
            <a:lvl1pPr marL="0" indent="0">
              <a:buNone/>
              <a:defRPr sz="1920">
                <a:solidFill>
                  <a:srgbClr val="00A5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/>
              <a:t>Topic in Agenda Morning</a:t>
            </a:r>
            <a:endParaRPr lang="en-DE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AAE7F18-4924-4A9F-B55F-EF4B52D4EE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79909" y="3067200"/>
            <a:ext cx="6240000" cy="345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4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Explanation 1: HR for Dynamics improved XXX</a:t>
            </a:r>
            <a:endParaRPr lang="en-DE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ED23AAB-781D-4952-B09A-9120A2D930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79909" y="3585600"/>
            <a:ext cx="6240000" cy="345600"/>
          </a:xfrm>
        </p:spPr>
        <p:txBody>
          <a:bodyPr>
            <a:noAutofit/>
          </a:bodyPr>
          <a:lstStyle>
            <a:lvl1pPr marL="0" indent="0">
              <a:buNone/>
              <a:defRPr sz="1920">
                <a:solidFill>
                  <a:srgbClr val="00A5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/>
              <a:t>Topic in Agenda Lunch</a:t>
            </a:r>
            <a:endParaRPr lang="en-DE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8E1C371-90F3-4B3C-9C28-922511E805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79909" y="3931200"/>
            <a:ext cx="6240000" cy="345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4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Explanation 1: HR for Dynamics improved XXX</a:t>
            </a:r>
            <a:endParaRPr lang="en-DE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CBD392E-141D-482C-B522-09A00BE92E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79909" y="4449600"/>
            <a:ext cx="6240000" cy="345600"/>
          </a:xfrm>
        </p:spPr>
        <p:txBody>
          <a:bodyPr>
            <a:noAutofit/>
          </a:bodyPr>
          <a:lstStyle>
            <a:lvl1pPr marL="0" indent="0">
              <a:buNone/>
              <a:defRPr sz="1920">
                <a:solidFill>
                  <a:srgbClr val="00A5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/>
              <a:t>Topic in Agenda Afternoon</a:t>
            </a:r>
            <a:endParaRPr lang="en-DE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F46E957-10D9-49E8-AAF3-7B962038BA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79909" y="4795200"/>
            <a:ext cx="6240000" cy="345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4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Explanation 1: HR for Dynamics improved XXX</a:t>
            </a:r>
            <a:endParaRPr lang="en-DE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60EFF69-36B1-4FB9-A581-A6FCA56A196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79909" y="5313600"/>
            <a:ext cx="6240000" cy="345600"/>
          </a:xfrm>
        </p:spPr>
        <p:txBody>
          <a:bodyPr>
            <a:noAutofit/>
          </a:bodyPr>
          <a:lstStyle>
            <a:lvl1pPr marL="0" indent="0">
              <a:buNone/>
              <a:defRPr sz="1920">
                <a:solidFill>
                  <a:srgbClr val="00A5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/>
              <a:t>Topic in Agenda Afternoon</a:t>
            </a:r>
            <a:endParaRPr lang="en-DE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9836EBD4-ADB8-4A13-8EB8-4C44BC7F690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79909" y="5659200"/>
            <a:ext cx="6240000" cy="345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4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Explanation 1: HR for Dynamics improved XXX</a:t>
            </a:r>
            <a:endParaRPr lang="en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5B1CD70-99CE-4129-A102-A1A8162FEF6B}"/>
              </a:ext>
            </a:extLst>
          </p:cNvPr>
          <p:cNvSpPr txBox="1"/>
          <p:nvPr userDrawn="1"/>
        </p:nvSpPr>
        <p:spPr>
          <a:xfrm>
            <a:off x="4175909" y="1728000"/>
            <a:ext cx="960000" cy="86400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de-DE" sz="5280">
                <a:solidFill>
                  <a:srgbClr val="00A5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AD46920-0D7D-4571-BFA6-BDF528129B00}"/>
              </a:ext>
            </a:extLst>
          </p:cNvPr>
          <p:cNvSpPr txBox="1"/>
          <p:nvPr userDrawn="1"/>
        </p:nvSpPr>
        <p:spPr>
          <a:xfrm>
            <a:off x="4175909" y="2592000"/>
            <a:ext cx="960000" cy="86400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de-DE" sz="5280">
                <a:solidFill>
                  <a:srgbClr val="00A5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9A6977D-C235-4684-96EA-4F42802643FF}"/>
              </a:ext>
            </a:extLst>
          </p:cNvPr>
          <p:cNvSpPr txBox="1"/>
          <p:nvPr userDrawn="1"/>
        </p:nvSpPr>
        <p:spPr>
          <a:xfrm>
            <a:off x="4175909" y="3456000"/>
            <a:ext cx="960000" cy="86400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de-DE" sz="5280">
                <a:solidFill>
                  <a:srgbClr val="00A5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75E666A-2C6F-4111-AFA0-7078416D2CEC}"/>
              </a:ext>
            </a:extLst>
          </p:cNvPr>
          <p:cNvSpPr txBox="1"/>
          <p:nvPr userDrawn="1"/>
        </p:nvSpPr>
        <p:spPr>
          <a:xfrm>
            <a:off x="4175909" y="4320000"/>
            <a:ext cx="960000" cy="86400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de-DE" sz="5280">
                <a:solidFill>
                  <a:srgbClr val="00A5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7A04DB43-C670-4589-A6E9-6AEA397C33C7}"/>
              </a:ext>
            </a:extLst>
          </p:cNvPr>
          <p:cNvSpPr txBox="1"/>
          <p:nvPr userDrawn="1"/>
        </p:nvSpPr>
        <p:spPr>
          <a:xfrm>
            <a:off x="4175909" y="5184000"/>
            <a:ext cx="960000" cy="86400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de-DE" sz="5280">
                <a:solidFill>
                  <a:srgbClr val="00A5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</a:t>
            </a:r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6E01A0BD-F003-441F-B704-F17BC79EE7D1}"/>
              </a:ext>
            </a:extLst>
          </p:cNvPr>
          <p:cNvCxnSpPr/>
          <p:nvPr userDrawn="1"/>
        </p:nvCxnSpPr>
        <p:spPr>
          <a:xfrm>
            <a:off x="4175909" y="2592000"/>
            <a:ext cx="7200000" cy="0"/>
          </a:xfrm>
          <a:prstGeom prst="line">
            <a:avLst/>
          </a:prstGeom>
          <a:ln w="12700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51E21F41-2C4D-407C-8EAA-42E079883DC5}"/>
              </a:ext>
            </a:extLst>
          </p:cNvPr>
          <p:cNvCxnSpPr/>
          <p:nvPr userDrawn="1"/>
        </p:nvCxnSpPr>
        <p:spPr>
          <a:xfrm>
            <a:off x="4175909" y="3456000"/>
            <a:ext cx="7200000" cy="0"/>
          </a:xfrm>
          <a:prstGeom prst="line">
            <a:avLst/>
          </a:prstGeom>
          <a:ln w="12700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BC28D44C-FBB6-4058-B81D-7B4B14E97829}"/>
              </a:ext>
            </a:extLst>
          </p:cNvPr>
          <p:cNvCxnSpPr/>
          <p:nvPr userDrawn="1"/>
        </p:nvCxnSpPr>
        <p:spPr>
          <a:xfrm>
            <a:off x="4175909" y="4320000"/>
            <a:ext cx="7200000" cy="0"/>
          </a:xfrm>
          <a:prstGeom prst="line">
            <a:avLst/>
          </a:prstGeom>
          <a:ln w="12700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65D27FA8-0335-4A43-9704-F3C4B12C1D2E}"/>
              </a:ext>
            </a:extLst>
          </p:cNvPr>
          <p:cNvCxnSpPr/>
          <p:nvPr userDrawn="1"/>
        </p:nvCxnSpPr>
        <p:spPr>
          <a:xfrm>
            <a:off x="4175909" y="5184000"/>
            <a:ext cx="7200000" cy="0"/>
          </a:xfrm>
          <a:prstGeom prst="line">
            <a:avLst/>
          </a:prstGeom>
          <a:ln w="12700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5CC20B8C-A923-4FF6-8594-975EEBB3CC66}"/>
              </a:ext>
            </a:extLst>
          </p:cNvPr>
          <p:cNvCxnSpPr>
            <a:cxnSpLocks/>
          </p:cNvCxnSpPr>
          <p:nvPr userDrawn="1"/>
        </p:nvCxnSpPr>
        <p:spPr>
          <a:xfrm>
            <a:off x="5135909" y="864000"/>
            <a:ext cx="0" cy="5184000"/>
          </a:xfrm>
          <a:prstGeom prst="line">
            <a:avLst/>
          </a:prstGeom>
          <a:ln w="12700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>
            <a:extLst>
              <a:ext uri="{FF2B5EF4-FFF2-40B4-BE49-F238E27FC236}">
                <a16:creationId xmlns:a16="http://schemas.microsoft.com/office/drawing/2014/main" id="{8EE9D28C-6A5A-4507-8F0B-47891162DFFF}"/>
              </a:ext>
            </a:extLst>
          </p:cNvPr>
          <p:cNvSpPr txBox="1"/>
          <p:nvPr userDrawn="1"/>
        </p:nvSpPr>
        <p:spPr>
          <a:xfrm>
            <a:off x="4175909" y="864000"/>
            <a:ext cx="960000" cy="86400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de-DE" sz="5280">
                <a:solidFill>
                  <a:srgbClr val="00A5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8A9664F-0ED5-4D30-82A6-946DC2CFA63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79909" y="993600"/>
            <a:ext cx="6240000" cy="345600"/>
          </a:xfrm>
        </p:spPr>
        <p:txBody>
          <a:bodyPr>
            <a:noAutofit/>
          </a:bodyPr>
          <a:lstStyle>
            <a:lvl1pPr marL="0" indent="0">
              <a:buNone/>
              <a:defRPr sz="1920">
                <a:solidFill>
                  <a:srgbClr val="00A5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/>
              <a:t>Topic in Agenda Morning</a:t>
            </a:r>
            <a:endParaRPr lang="en-DE"/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2EBD7D2D-EAA7-4BC5-8827-241F19B18FB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79909" y="1339200"/>
            <a:ext cx="6240000" cy="345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4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Explanation 1: HR for Dynamics improved XXX</a:t>
            </a:r>
          </a:p>
        </p:txBody>
      </p: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3088934E-F456-431F-BF5A-BF6D3F3DBEE4}"/>
              </a:ext>
            </a:extLst>
          </p:cNvPr>
          <p:cNvCxnSpPr/>
          <p:nvPr userDrawn="1"/>
        </p:nvCxnSpPr>
        <p:spPr>
          <a:xfrm>
            <a:off x="4175909" y="1728000"/>
            <a:ext cx="7200000" cy="0"/>
          </a:xfrm>
          <a:prstGeom prst="line">
            <a:avLst/>
          </a:prstGeom>
          <a:ln w="12700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Untertitel 2">
            <a:extLst>
              <a:ext uri="{FF2B5EF4-FFF2-40B4-BE49-F238E27FC236}">
                <a16:creationId xmlns:a16="http://schemas.microsoft.com/office/drawing/2014/main" id="{720CF3E0-C53D-4347-ABC8-3B368E11A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000" y="2678400"/>
            <a:ext cx="2880000" cy="345600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160">
                <a:solidFill>
                  <a:srgbClr val="00A500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28922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6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02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5 Topics with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A984B61E-BA59-49A2-89E0-1EADD2AE983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016000" y="0"/>
            <a:ext cx="4176000" cy="6860160"/>
          </a:xfrm>
          <a:noFill/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680"/>
            </a:lvl1pPr>
          </a:lstStyle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3265C29-5802-4B16-A3F9-B8D775ECB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001" y="345600"/>
            <a:ext cx="6383977" cy="777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100000"/>
              </a:lnSpc>
              <a:defRPr sz="4080" baseline="0">
                <a:solidFill>
                  <a:srgbClr val="00A500"/>
                </a:solidFill>
                <a:latin typeface="Segoe Pro SemiLight" panose="020B04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/>
              <a:t>Mastertitelformat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591B811-036E-46E5-819E-7FD679064F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40000" y="2764800"/>
            <a:ext cx="6240000" cy="648000"/>
          </a:xfrm>
        </p:spPr>
        <p:txBody>
          <a:bodyPr vert="horz" lIns="0" tIns="0" rIns="0" b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DE" sz="2160" dirty="0">
                <a:solidFill>
                  <a:srgbClr val="00A5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44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marL="274320" lvl="0" indent="-274320"/>
            <a:r>
              <a:rPr lang="en-US"/>
              <a:t>Topic in Agenda Morning</a:t>
            </a:r>
          </a:p>
          <a:p>
            <a:pPr marL="274320" lvl="1" indent="-274320"/>
            <a:endParaRPr lang="en-DE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26ECD23-E895-4D0B-8937-27AB7F633D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40000" y="3499200"/>
            <a:ext cx="6240000" cy="648000"/>
          </a:xfrm>
        </p:spPr>
        <p:txBody>
          <a:bodyPr lIns="0" rIns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2160" kern="1200" dirty="0">
                <a:solidFill>
                  <a:srgbClr val="00A500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44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Topic in Agenda Morning</a:t>
            </a:r>
          </a:p>
          <a:p>
            <a:pPr lvl="1"/>
            <a:endParaRPr lang="en-DE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9550B6A-8CA5-43BB-8B83-8B86977DEA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0000" y="4233600"/>
            <a:ext cx="6240000" cy="648000"/>
          </a:xfrm>
        </p:spPr>
        <p:txBody>
          <a:bodyPr lIns="0" rIns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2160" kern="1200" dirty="0">
                <a:solidFill>
                  <a:srgbClr val="00A500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44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Topic in Agenda Lunch</a:t>
            </a:r>
          </a:p>
          <a:p>
            <a:pPr lvl="1"/>
            <a:endParaRPr lang="en-DE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C71F8C7-A6D6-4DCC-A70F-CC34322591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40000" y="4968000"/>
            <a:ext cx="6240000" cy="648000"/>
          </a:xfrm>
        </p:spPr>
        <p:txBody>
          <a:bodyPr lIns="0" rIns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2160" kern="1200" dirty="0">
                <a:solidFill>
                  <a:srgbClr val="00A500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44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Topic in Agenda Afternoon</a:t>
            </a:r>
          </a:p>
          <a:p>
            <a:pPr lvl="1"/>
            <a:endParaRPr lang="en-DE"/>
          </a:p>
        </p:txBody>
      </p:sp>
      <p:sp>
        <p:nvSpPr>
          <p:cNvPr id="16" name="Textfeld 16">
            <a:extLst>
              <a:ext uri="{FF2B5EF4-FFF2-40B4-BE49-F238E27FC236}">
                <a16:creationId xmlns:a16="http://schemas.microsoft.com/office/drawing/2014/main" id="{02EAFAA1-9311-4626-BE89-43F3B4C1A719}"/>
              </a:ext>
            </a:extLst>
          </p:cNvPr>
          <p:cNvSpPr txBox="1"/>
          <p:nvPr userDrawn="1"/>
        </p:nvSpPr>
        <p:spPr>
          <a:xfrm>
            <a:off x="335360" y="2764800"/>
            <a:ext cx="960000" cy="64800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de-DE" sz="4800">
                <a:solidFill>
                  <a:srgbClr val="00A5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</a:t>
            </a:r>
          </a:p>
        </p:txBody>
      </p:sp>
      <p:sp>
        <p:nvSpPr>
          <p:cNvPr id="17" name="Textfeld 17">
            <a:extLst>
              <a:ext uri="{FF2B5EF4-FFF2-40B4-BE49-F238E27FC236}">
                <a16:creationId xmlns:a16="http://schemas.microsoft.com/office/drawing/2014/main" id="{5D943019-48C8-4077-AC61-93DDB4B8F7BD}"/>
              </a:ext>
            </a:extLst>
          </p:cNvPr>
          <p:cNvSpPr txBox="1"/>
          <p:nvPr userDrawn="1"/>
        </p:nvSpPr>
        <p:spPr>
          <a:xfrm>
            <a:off x="335360" y="3499200"/>
            <a:ext cx="960000" cy="64800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de-DE" sz="4800">
                <a:solidFill>
                  <a:srgbClr val="00A5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</a:t>
            </a:r>
          </a:p>
        </p:txBody>
      </p:sp>
      <p:sp>
        <p:nvSpPr>
          <p:cNvPr id="18" name="Textfeld 18">
            <a:extLst>
              <a:ext uri="{FF2B5EF4-FFF2-40B4-BE49-F238E27FC236}">
                <a16:creationId xmlns:a16="http://schemas.microsoft.com/office/drawing/2014/main" id="{71217661-F743-41FB-8EBA-4B6BA1F1EE4A}"/>
              </a:ext>
            </a:extLst>
          </p:cNvPr>
          <p:cNvSpPr txBox="1"/>
          <p:nvPr userDrawn="1"/>
        </p:nvSpPr>
        <p:spPr>
          <a:xfrm>
            <a:off x="335360" y="4233600"/>
            <a:ext cx="960000" cy="64800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de-DE" sz="4800">
                <a:solidFill>
                  <a:srgbClr val="00A5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</a:t>
            </a:r>
          </a:p>
        </p:txBody>
      </p:sp>
      <p:sp>
        <p:nvSpPr>
          <p:cNvPr id="19" name="Textfeld 19">
            <a:extLst>
              <a:ext uri="{FF2B5EF4-FFF2-40B4-BE49-F238E27FC236}">
                <a16:creationId xmlns:a16="http://schemas.microsoft.com/office/drawing/2014/main" id="{A0AEC01C-915F-4677-842E-D5EF861E8A71}"/>
              </a:ext>
            </a:extLst>
          </p:cNvPr>
          <p:cNvSpPr txBox="1"/>
          <p:nvPr userDrawn="1"/>
        </p:nvSpPr>
        <p:spPr>
          <a:xfrm>
            <a:off x="335360" y="4968000"/>
            <a:ext cx="960000" cy="64800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de-DE" sz="4800">
                <a:solidFill>
                  <a:srgbClr val="00A5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</a:t>
            </a:r>
          </a:p>
        </p:txBody>
      </p:sp>
      <p:cxnSp>
        <p:nvCxnSpPr>
          <p:cNvPr id="20" name="Gerader Verbinder 22">
            <a:extLst>
              <a:ext uri="{FF2B5EF4-FFF2-40B4-BE49-F238E27FC236}">
                <a16:creationId xmlns:a16="http://schemas.microsoft.com/office/drawing/2014/main" id="{3ADF828E-B664-4FD7-8492-8A72A2049900}"/>
              </a:ext>
            </a:extLst>
          </p:cNvPr>
          <p:cNvCxnSpPr/>
          <p:nvPr userDrawn="1"/>
        </p:nvCxnSpPr>
        <p:spPr>
          <a:xfrm>
            <a:off x="335360" y="3456000"/>
            <a:ext cx="6960000" cy="0"/>
          </a:xfrm>
          <a:prstGeom prst="line">
            <a:avLst/>
          </a:prstGeom>
          <a:ln w="12700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3">
            <a:extLst>
              <a:ext uri="{FF2B5EF4-FFF2-40B4-BE49-F238E27FC236}">
                <a16:creationId xmlns:a16="http://schemas.microsoft.com/office/drawing/2014/main" id="{C950147B-1084-44CA-8099-B4CD2D8BF6D7}"/>
              </a:ext>
            </a:extLst>
          </p:cNvPr>
          <p:cNvCxnSpPr/>
          <p:nvPr userDrawn="1"/>
        </p:nvCxnSpPr>
        <p:spPr>
          <a:xfrm>
            <a:off x="335360" y="4190400"/>
            <a:ext cx="6960000" cy="0"/>
          </a:xfrm>
          <a:prstGeom prst="line">
            <a:avLst/>
          </a:prstGeom>
          <a:ln w="12700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4">
            <a:extLst>
              <a:ext uri="{FF2B5EF4-FFF2-40B4-BE49-F238E27FC236}">
                <a16:creationId xmlns:a16="http://schemas.microsoft.com/office/drawing/2014/main" id="{BE38C750-8929-4A2D-A792-DDDFDA58B20D}"/>
              </a:ext>
            </a:extLst>
          </p:cNvPr>
          <p:cNvCxnSpPr/>
          <p:nvPr userDrawn="1"/>
        </p:nvCxnSpPr>
        <p:spPr>
          <a:xfrm>
            <a:off x="335360" y="4924800"/>
            <a:ext cx="6960000" cy="0"/>
          </a:xfrm>
          <a:prstGeom prst="line">
            <a:avLst/>
          </a:prstGeom>
          <a:ln w="12700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8">
            <a:extLst>
              <a:ext uri="{FF2B5EF4-FFF2-40B4-BE49-F238E27FC236}">
                <a16:creationId xmlns:a16="http://schemas.microsoft.com/office/drawing/2014/main" id="{493C3194-9058-4A77-AAD6-2AAE3FE6F9E7}"/>
              </a:ext>
            </a:extLst>
          </p:cNvPr>
          <p:cNvCxnSpPr>
            <a:cxnSpLocks/>
          </p:cNvCxnSpPr>
          <p:nvPr userDrawn="1"/>
        </p:nvCxnSpPr>
        <p:spPr>
          <a:xfrm>
            <a:off x="1296000" y="1296000"/>
            <a:ext cx="0" cy="4320000"/>
          </a:xfrm>
          <a:prstGeom prst="line">
            <a:avLst/>
          </a:prstGeom>
          <a:ln w="12700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31">
            <a:extLst>
              <a:ext uri="{FF2B5EF4-FFF2-40B4-BE49-F238E27FC236}">
                <a16:creationId xmlns:a16="http://schemas.microsoft.com/office/drawing/2014/main" id="{1B3C8DCD-5CE7-413C-AA4C-033E7CD1AFCA}"/>
              </a:ext>
            </a:extLst>
          </p:cNvPr>
          <p:cNvSpPr txBox="1"/>
          <p:nvPr userDrawn="1"/>
        </p:nvSpPr>
        <p:spPr>
          <a:xfrm>
            <a:off x="335360" y="2030400"/>
            <a:ext cx="960000" cy="64800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de-DE" sz="4800">
                <a:solidFill>
                  <a:srgbClr val="00A5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49FA1895-987F-43E1-A5A2-6493EE6FBF8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40000" y="2030400"/>
            <a:ext cx="6240000" cy="648000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160">
                <a:solidFill>
                  <a:srgbClr val="00A5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/>
              <a:t>Topic in Agenda Morning</a:t>
            </a:r>
          </a:p>
          <a:p>
            <a:pPr lvl="1"/>
            <a:endParaRPr lang="en-DE"/>
          </a:p>
        </p:txBody>
      </p:sp>
      <p:cxnSp>
        <p:nvCxnSpPr>
          <p:cNvPr id="27" name="Gerader Verbinder 34">
            <a:extLst>
              <a:ext uri="{FF2B5EF4-FFF2-40B4-BE49-F238E27FC236}">
                <a16:creationId xmlns:a16="http://schemas.microsoft.com/office/drawing/2014/main" id="{88882007-40D7-4E06-8AA4-D81471E9B117}"/>
              </a:ext>
            </a:extLst>
          </p:cNvPr>
          <p:cNvCxnSpPr/>
          <p:nvPr userDrawn="1"/>
        </p:nvCxnSpPr>
        <p:spPr>
          <a:xfrm>
            <a:off x="335360" y="2721600"/>
            <a:ext cx="6960000" cy="0"/>
          </a:xfrm>
          <a:prstGeom prst="line">
            <a:avLst/>
          </a:prstGeom>
          <a:ln w="12700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8300CDE-A7BE-492B-9903-726E5EBF0B30}"/>
                  </a:ext>
                </a:extLst>
              </p14:cNvPr>
              <p14:cNvContentPartPr/>
              <p14:nvPr userDrawn="1"/>
            </p14:nvContentPartPr>
            <p14:xfrm>
              <a:off x="11456620" y="2156644"/>
              <a:ext cx="5760" cy="2592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8300CDE-A7BE-492B-9903-726E5EBF0B3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452300" y="2152756"/>
                <a:ext cx="14400" cy="10368"/>
              </a:xfrm>
              <a:prstGeom prst="rect">
                <a:avLst/>
              </a:prstGeom>
            </p:spPr>
          </p:pic>
        </mc:Fallback>
      </mc:AlternateContent>
      <p:sp>
        <p:nvSpPr>
          <p:cNvPr id="26" name="Textfeld 31">
            <a:extLst>
              <a:ext uri="{FF2B5EF4-FFF2-40B4-BE49-F238E27FC236}">
                <a16:creationId xmlns:a16="http://schemas.microsoft.com/office/drawing/2014/main" id="{F410F18A-21A1-423B-8C7C-939FC6EC85C4}"/>
              </a:ext>
            </a:extLst>
          </p:cNvPr>
          <p:cNvSpPr txBox="1"/>
          <p:nvPr userDrawn="1"/>
        </p:nvSpPr>
        <p:spPr>
          <a:xfrm>
            <a:off x="336000" y="1296000"/>
            <a:ext cx="960000" cy="64800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de-DE" sz="4800">
                <a:solidFill>
                  <a:srgbClr val="00A5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51B3831E-555F-4F87-A425-D9D49DA4161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40000" y="1296000"/>
            <a:ext cx="6240000" cy="648000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en-US" sz="2160" kern="1200" dirty="0" smtClean="0">
                <a:solidFill>
                  <a:srgbClr val="00A500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440"/>
            </a:lvl2pPr>
          </a:lstStyle>
          <a:p>
            <a:pPr lvl="0"/>
            <a:r>
              <a:rPr lang="en-US"/>
              <a:t>Topic in Agenda Morning</a:t>
            </a:r>
          </a:p>
          <a:p>
            <a:pPr lvl="1"/>
            <a:endParaRPr lang="en-US"/>
          </a:p>
        </p:txBody>
      </p:sp>
      <p:cxnSp>
        <p:nvCxnSpPr>
          <p:cNvPr id="29" name="Gerader Verbinder 34">
            <a:extLst>
              <a:ext uri="{FF2B5EF4-FFF2-40B4-BE49-F238E27FC236}">
                <a16:creationId xmlns:a16="http://schemas.microsoft.com/office/drawing/2014/main" id="{738D07EE-BD03-4098-84DA-C1F5C2E35568}"/>
              </a:ext>
            </a:extLst>
          </p:cNvPr>
          <p:cNvCxnSpPr/>
          <p:nvPr userDrawn="1"/>
        </p:nvCxnSpPr>
        <p:spPr>
          <a:xfrm>
            <a:off x="336000" y="1987200"/>
            <a:ext cx="6960000" cy="0"/>
          </a:xfrm>
          <a:prstGeom prst="line">
            <a:avLst/>
          </a:prstGeom>
          <a:ln w="12700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3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CSM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Person, drinnen, sitzend, Laptop enthält.&#10;&#10;Automatisch generierte Beschreibung">
            <a:extLst>
              <a:ext uri="{FF2B5EF4-FFF2-40B4-BE49-F238E27FC236}">
                <a16:creationId xmlns:a16="http://schemas.microsoft.com/office/drawing/2014/main" id="{C7ADD09B-5685-4CD5-B3A8-6A70455C80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3265C29-5802-4B16-A3F9-B8D775ECB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000" y="1390107"/>
            <a:ext cx="5760000" cy="683493"/>
          </a:xfrm>
          <a:prstGeom prst="rect">
            <a:avLst/>
          </a:prstGeom>
          <a:solidFill>
            <a:srgbClr val="00A500"/>
          </a:solidFill>
          <a:ln>
            <a:noFill/>
          </a:ln>
        </p:spPr>
        <p:txBody>
          <a:bodyPr lIns="108000" tIns="180000" rIns="108000" bIns="36000" anchor="b">
            <a:spAutoFit/>
          </a:bodyPr>
          <a:lstStyle>
            <a:lvl1pPr algn="l">
              <a:defRPr sz="336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3572019-ACF2-42D1-84B9-1898F830DD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000" y="2073599"/>
            <a:ext cx="5760000" cy="484016"/>
          </a:xfrm>
          <a:prstGeom prst="rect">
            <a:avLst/>
          </a:prstGeom>
          <a:solidFill>
            <a:srgbClr val="00A500"/>
          </a:solidFill>
          <a:ln>
            <a:noFill/>
          </a:ln>
        </p:spPr>
        <p:txBody>
          <a:bodyPr lIns="108000" tIns="36000" rIns="108000" bIns="180000">
            <a:spAutoFit/>
          </a:bodyPr>
          <a:lstStyle>
            <a:lvl1pPr marL="0" indent="0" algn="l">
              <a:buNone/>
              <a:defRPr sz="1920">
                <a:solidFill>
                  <a:schemeClr val="bg1"/>
                </a:solidFill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pic>
        <p:nvPicPr>
          <p:cNvPr id="10" name="Grafik 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B6C56E12-10DC-4E24-9DA0-1832949413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000" y="6436800"/>
            <a:ext cx="1440000" cy="244080"/>
          </a:xfrm>
          <a:prstGeom prst="rect">
            <a:avLst/>
          </a:prstGeom>
        </p:spPr>
      </p:pic>
      <p:pic>
        <p:nvPicPr>
          <p:cNvPr id="6" name="Grafik 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DD29DAB4-CD25-4016-ACEF-522D8B3528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000" y="6436800"/>
            <a:ext cx="1440000" cy="24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88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3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CSM Services Alternativ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Person, drinnen, Frau, Laptop enthält.&#10;&#10;Automatisch generierte Beschreibung">
            <a:extLst>
              <a:ext uri="{FF2B5EF4-FFF2-40B4-BE49-F238E27FC236}">
                <a16:creationId xmlns:a16="http://schemas.microsoft.com/office/drawing/2014/main" id="{3F8F3D3C-0CB2-4469-9243-96D75F2179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3265C29-5802-4B16-A3F9-B8D775ECB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000" y="1390107"/>
            <a:ext cx="5760000" cy="683493"/>
          </a:xfrm>
          <a:prstGeom prst="rect">
            <a:avLst/>
          </a:prstGeom>
          <a:solidFill>
            <a:srgbClr val="00A500"/>
          </a:solidFill>
          <a:ln>
            <a:noFill/>
          </a:ln>
        </p:spPr>
        <p:txBody>
          <a:bodyPr lIns="108000" tIns="180000" rIns="108000" bIns="36000" anchor="b">
            <a:spAutoFit/>
          </a:bodyPr>
          <a:lstStyle>
            <a:lvl1pPr algn="l">
              <a:defRPr sz="336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3572019-ACF2-42D1-84B9-1898F830DD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000" y="2073599"/>
            <a:ext cx="5760000" cy="484016"/>
          </a:xfrm>
          <a:prstGeom prst="rect">
            <a:avLst/>
          </a:prstGeom>
          <a:solidFill>
            <a:srgbClr val="00A500"/>
          </a:solidFill>
          <a:ln>
            <a:noFill/>
          </a:ln>
        </p:spPr>
        <p:txBody>
          <a:bodyPr lIns="108000" tIns="36000" rIns="108000" bIns="180000">
            <a:spAutoFit/>
          </a:bodyPr>
          <a:lstStyle>
            <a:lvl1pPr marL="0" indent="0" algn="l">
              <a:buNone/>
              <a:defRPr sz="1920">
                <a:solidFill>
                  <a:schemeClr val="bg1"/>
                </a:solidFill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pic>
        <p:nvPicPr>
          <p:cNvPr id="8" name="Grafik 7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83FB9224-95C4-49D7-B878-54C9BAED04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000" y="6436800"/>
            <a:ext cx="1440000" cy="24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643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3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Travel &amp; Expens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itting in front of a computer&#10;&#10;Description automatically generated">
            <a:extLst>
              <a:ext uri="{FF2B5EF4-FFF2-40B4-BE49-F238E27FC236}">
                <a16:creationId xmlns:a16="http://schemas.microsoft.com/office/drawing/2014/main" id="{62A0AD2D-0732-4733-8022-4790B54E49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3265C29-5802-4B16-A3F9-B8D775ECB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000" y="1390107"/>
            <a:ext cx="5760000" cy="683493"/>
          </a:xfrm>
          <a:prstGeom prst="rect">
            <a:avLst/>
          </a:prstGeom>
          <a:solidFill>
            <a:srgbClr val="00A500"/>
          </a:solidFill>
          <a:ln>
            <a:noFill/>
          </a:ln>
        </p:spPr>
        <p:txBody>
          <a:bodyPr lIns="108000" tIns="180000" rIns="108000" bIns="36000" anchor="b">
            <a:spAutoFit/>
          </a:bodyPr>
          <a:lstStyle>
            <a:lvl1pPr algn="l">
              <a:defRPr sz="336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3572019-ACF2-42D1-84B9-1898F830DD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000" y="2073599"/>
            <a:ext cx="5760000" cy="484016"/>
          </a:xfrm>
          <a:prstGeom prst="rect">
            <a:avLst/>
          </a:prstGeom>
          <a:solidFill>
            <a:srgbClr val="00A500"/>
          </a:solidFill>
          <a:ln>
            <a:noFill/>
          </a:ln>
        </p:spPr>
        <p:txBody>
          <a:bodyPr lIns="108000" tIns="36000" rIns="108000" bIns="180000">
            <a:spAutoFit/>
          </a:bodyPr>
          <a:lstStyle>
            <a:lvl1pPr marL="0" indent="0" algn="l">
              <a:buNone/>
              <a:defRPr sz="1920">
                <a:solidFill>
                  <a:schemeClr val="bg1"/>
                </a:solidFill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pic>
        <p:nvPicPr>
          <p:cNvPr id="10" name="Grafik 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B6C56E12-10DC-4E24-9DA0-1832949413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000" y="6436800"/>
            <a:ext cx="1440000" cy="24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346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3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Training 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AC1A4A94-2260-4C7C-96A1-3EC42A1176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3265C29-5802-4B16-A3F9-B8D775ECB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000" y="1390107"/>
            <a:ext cx="5760000" cy="683493"/>
          </a:xfrm>
          <a:prstGeom prst="rect">
            <a:avLst/>
          </a:prstGeom>
          <a:solidFill>
            <a:srgbClr val="00A500"/>
          </a:solidFill>
          <a:ln>
            <a:noFill/>
          </a:ln>
        </p:spPr>
        <p:txBody>
          <a:bodyPr lIns="108000" tIns="180000" rIns="108000" bIns="36000" anchor="b">
            <a:spAutoFit/>
          </a:bodyPr>
          <a:lstStyle>
            <a:lvl1pPr algn="l">
              <a:defRPr sz="336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3572019-ACF2-42D1-84B9-1898F830DD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000" y="2073599"/>
            <a:ext cx="5760000" cy="484016"/>
          </a:xfrm>
          <a:prstGeom prst="rect">
            <a:avLst/>
          </a:prstGeom>
          <a:solidFill>
            <a:srgbClr val="00A500"/>
          </a:solidFill>
          <a:ln>
            <a:noFill/>
          </a:ln>
        </p:spPr>
        <p:txBody>
          <a:bodyPr lIns="108000" tIns="36000" rIns="108000" bIns="180000">
            <a:spAutoFit/>
          </a:bodyPr>
          <a:lstStyle>
            <a:lvl1pPr marL="0" indent="0" algn="l">
              <a:buNone/>
              <a:defRPr sz="1920">
                <a:solidFill>
                  <a:schemeClr val="bg1"/>
                </a:solidFill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pic>
        <p:nvPicPr>
          <p:cNvPr id="10" name="Grafik 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B6C56E12-10DC-4E24-9DA0-1832949413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000" y="6436800"/>
            <a:ext cx="1440000" cy="24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15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3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CSM Services Alternativ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Laptop, Tisch, sitzend, Computer enthält.&#10;&#10;Automatisch generierte Beschreibung">
            <a:extLst>
              <a:ext uri="{FF2B5EF4-FFF2-40B4-BE49-F238E27FC236}">
                <a16:creationId xmlns:a16="http://schemas.microsoft.com/office/drawing/2014/main" id="{88D2D8BF-2D8A-4057-80D5-51D3DA5E73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3265C29-5802-4B16-A3F9-B8D775ECB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000" y="1390107"/>
            <a:ext cx="5760000" cy="683493"/>
          </a:xfrm>
          <a:prstGeom prst="rect">
            <a:avLst/>
          </a:prstGeom>
          <a:solidFill>
            <a:srgbClr val="00A500"/>
          </a:solidFill>
          <a:ln>
            <a:noFill/>
          </a:ln>
        </p:spPr>
        <p:txBody>
          <a:bodyPr lIns="108000" tIns="180000" rIns="108000" bIns="36000" anchor="b">
            <a:spAutoFit/>
          </a:bodyPr>
          <a:lstStyle>
            <a:lvl1pPr algn="l">
              <a:defRPr sz="336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3572019-ACF2-42D1-84B9-1898F830DD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000" y="2073599"/>
            <a:ext cx="5760000" cy="484016"/>
          </a:xfrm>
          <a:prstGeom prst="rect">
            <a:avLst/>
          </a:prstGeom>
          <a:solidFill>
            <a:srgbClr val="00A500"/>
          </a:solidFill>
          <a:ln>
            <a:noFill/>
          </a:ln>
        </p:spPr>
        <p:txBody>
          <a:bodyPr lIns="108000" tIns="36000" rIns="108000" bIns="180000">
            <a:spAutoFit/>
          </a:bodyPr>
          <a:lstStyle>
            <a:lvl1pPr marL="0" indent="0" algn="l">
              <a:buNone/>
              <a:defRPr sz="1920">
                <a:solidFill>
                  <a:schemeClr val="bg1"/>
                </a:solidFill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pic>
        <p:nvPicPr>
          <p:cNvPr id="7" name="Grafik 6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5FBEA487-AD2A-4915-94E8-D1C8EE7180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000" y="6436800"/>
            <a:ext cx="1440000" cy="24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91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3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raining Service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265C29-5802-4B16-A3F9-B8D775ECB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360" y="714713"/>
            <a:ext cx="5424000" cy="538087"/>
          </a:xfrm>
          <a:prstGeom prst="rect">
            <a:avLst/>
          </a:prstGeom>
          <a:noFill/>
          <a:ln>
            <a:noFill/>
          </a:ln>
        </p:spPr>
        <p:txBody>
          <a:bodyPr wrap="square" lIns="0" tIns="36000" rIns="0" bIns="36000" anchor="b">
            <a:spAutoFit/>
          </a:bodyPr>
          <a:lstStyle>
            <a:lvl1pPr algn="l">
              <a:defRPr sz="3360">
                <a:solidFill>
                  <a:srgbClr val="00A500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3572019-ACF2-42D1-84B9-1898F830DD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28048" y="1398375"/>
            <a:ext cx="5424000" cy="338610"/>
          </a:xfrm>
          <a:prstGeom prst="rect">
            <a:avLst/>
          </a:prstGeom>
          <a:noFill/>
          <a:ln>
            <a:noFill/>
          </a:ln>
        </p:spPr>
        <p:txBody>
          <a:bodyPr wrap="square" lIns="0" tIns="36000" rIns="0" bIns="36000">
            <a:spAutoFit/>
          </a:bodyPr>
          <a:lstStyle>
            <a:lvl1pPr marL="0" indent="0" algn="l">
              <a:buNone/>
              <a:defRPr sz="1920">
                <a:solidFill>
                  <a:schemeClr val="bg1"/>
                </a:solidFill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D2DE8475-4D6B-48E3-857A-BC6AAAD2D63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36000" y="1252800"/>
            <a:ext cx="5424000" cy="4968000"/>
          </a:xfrm>
        </p:spPr>
        <p:txBody>
          <a:bodyPr lIns="0" tIns="36000" rIns="0" bIns="3600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240"/>
              </a:spcAft>
              <a:buNone/>
              <a:defRPr sz="2160">
                <a:solidFill>
                  <a:srgbClr val="00A500"/>
                </a:solidFill>
                <a:latin typeface="Segoe Pro SemiLight" panose="020B04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360"/>
              </a:spcBef>
              <a:spcAft>
                <a:spcPts val="120"/>
              </a:spcAft>
              <a:buFontTx/>
              <a:buNone/>
              <a:defRPr sz="1680">
                <a:solidFill>
                  <a:srgbClr val="00A5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0" indent="0">
              <a:lnSpc>
                <a:spcPct val="100000"/>
              </a:lnSpc>
              <a:spcBef>
                <a:spcPts val="240"/>
              </a:spcBef>
              <a:spcAft>
                <a:spcPts val="120"/>
              </a:spcAft>
              <a:buNone/>
              <a:defRPr sz="1440">
                <a:solidFill>
                  <a:srgbClr val="00A5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0" indent="0">
              <a:lnSpc>
                <a:spcPct val="100000"/>
              </a:lnSpc>
              <a:spcBef>
                <a:spcPts val="120"/>
              </a:spcBef>
              <a:spcAft>
                <a:spcPts val="120"/>
              </a:spcAft>
              <a:buNone/>
              <a:defRPr sz="144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120"/>
              </a:spcBef>
              <a:spcAft>
                <a:spcPts val="120"/>
              </a:spcAft>
              <a:buNone/>
              <a:defRPr sz="126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Master</a:t>
            </a:r>
          </a:p>
          <a:p>
            <a:pPr lvl="2"/>
            <a:r>
              <a:rPr lang="de-DE"/>
              <a:t>Master</a:t>
            </a:r>
          </a:p>
          <a:p>
            <a:pPr lvl="3"/>
            <a:r>
              <a:rPr lang="de-DE"/>
              <a:t>Master</a:t>
            </a:r>
          </a:p>
          <a:p>
            <a:pPr lvl="4"/>
            <a:r>
              <a:rPr lang="de-DE"/>
              <a:t>Master</a:t>
            </a:r>
          </a:p>
        </p:txBody>
      </p:sp>
      <p:pic>
        <p:nvPicPr>
          <p:cNvPr id="6" name="Grafik 5" descr="Ein Bild, das Tisch, Person, drinnen, Personen enthält.&#10;&#10;Automatisch generierte Beschreibung">
            <a:extLst>
              <a:ext uri="{FF2B5EF4-FFF2-40B4-BE49-F238E27FC236}">
                <a16:creationId xmlns:a16="http://schemas.microsoft.com/office/drawing/2014/main" id="{A938A8FC-3E4E-4745-8EE6-1843404276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836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3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raining Service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265C29-5802-4B16-A3F9-B8D775ECB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360" y="249329"/>
            <a:ext cx="3504000" cy="1003471"/>
          </a:xfrm>
          <a:prstGeom prst="rect">
            <a:avLst/>
          </a:prstGeom>
          <a:noFill/>
          <a:ln>
            <a:noFill/>
          </a:ln>
        </p:spPr>
        <p:txBody>
          <a:bodyPr wrap="square" lIns="0" tIns="36000" rIns="0" bIns="36000" anchor="b">
            <a:spAutoFit/>
          </a:bodyPr>
          <a:lstStyle>
            <a:lvl1pPr algn="l">
              <a:defRPr sz="3360">
                <a:solidFill>
                  <a:srgbClr val="00A500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3572019-ACF2-42D1-84B9-1898F830DD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1311966"/>
            <a:ext cx="3504000" cy="619081"/>
          </a:xfrm>
          <a:prstGeom prst="rect">
            <a:avLst/>
          </a:prstGeom>
          <a:noFill/>
          <a:ln>
            <a:noFill/>
          </a:ln>
        </p:spPr>
        <p:txBody>
          <a:bodyPr wrap="square" lIns="0" tIns="36000" rIns="0" bIns="36000">
            <a:spAutoFit/>
          </a:bodyPr>
          <a:lstStyle>
            <a:lvl1pPr marL="0" indent="0" algn="l">
              <a:buNone/>
              <a:defRPr sz="1920">
                <a:solidFill>
                  <a:schemeClr val="bg1"/>
                </a:solidFill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D2DE8475-4D6B-48E3-857A-BC6AAAD2D63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36000" y="1252800"/>
            <a:ext cx="3504000" cy="4968000"/>
          </a:xfrm>
        </p:spPr>
        <p:txBody>
          <a:bodyPr lIns="0" tIns="36000" rIns="0" bIns="3600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240"/>
              </a:spcAft>
              <a:buNone/>
              <a:defRPr sz="2160">
                <a:solidFill>
                  <a:srgbClr val="00A5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360"/>
              </a:spcBef>
              <a:spcAft>
                <a:spcPts val="120"/>
              </a:spcAft>
              <a:buFontTx/>
              <a:buNone/>
              <a:defRPr sz="1680">
                <a:solidFill>
                  <a:srgbClr val="00A5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0" indent="0">
              <a:lnSpc>
                <a:spcPct val="100000"/>
              </a:lnSpc>
              <a:spcBef>
                <a:spcPts val="240"/>
              </a:spcBef>
              <a:spcAft>
                <a:spcPts val="120"/>
              </a:spcAft>
              <a:buNone/>
              <a:defRPr sz="1440">
                <a:solidFill>
                  <a:srgbClr val="00A5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0" indent="0">
              <a:lnSpc>
                <a:spcPct val="100000"/>
              </a:lnSpc>
              <a:spcBef>
                <a:spcPts val="120"/>
              </a:spcBef>
              <a:spcAft>
                <a:spcPts val="120"/>
              </a:spcAft>
              <a:buNone/>
              <a:defRPr sz="1440"/>
            </a:lvl4pPr>
            <a:lvl5pPr marL="0" indent="0">
              <a:lnSpc>
                <a:spcPct val="100000"/>
              </a:lnSpc>
              <a:spcBef>
                <a:spcPts val="120"/>
              </a:spcBef>
              <a:spcAft>
                <a:spcPts val="120"/>
              </a:spcAft>
              <a:buNone/>
              <a:defRPr sz="126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Master</a:t>
            </a:r>
          </a:p>
          <a:p>
            <a:pPr lvl="2"/>
            <a:r>
              <a:rPr lang="de-DE"/>
              <a:t>Master</a:t>
            </a:r>
          </a:p>
          <a:p>
            <a:pPr lvl="3"/>
            <a:r>
              <a:rPr lang="de-DE"/>
              <a:t>Master</a:t>
            </a:r>
          </a:p>
          <a:p>
            <a:pPr lvl="4"/>
            <a:r>
              <a:rPr lang="de-DE"/>
              <a:t>Master</a:t>
            </a:r>
          </a:p>
        </p:txBody>
      </p:sp>
      <p:pic>
        <p:nvPicPr>
          <p:cNvPr id="9" name="Grafik 8" descr="Ein Bild, das Person, Tisch, drinnen, Personen enthält.&#10;&#10;Automatisch generierte Beschreibung">
            <a:extLst>
              <a:ext uri="{FF2B5EF4-FFF2-40B4-BE49-F238E27FC236}">
                <a16:creationId xmlns:a16="http://schemas.microsoft.com/office/drawing/2014/main" id="{F0781392-7F23-4379-9868-AFF2918B9A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00" y="0"/>
            <a:ext cx="80182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1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33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raining Service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265C29-5802-4B16-A3F9-B8D775ECB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360" y="714713"/>
            <a:ext cx="7344000" cy="538087"/>
          </a:xfrm>
          <a:prstGeom prst="rect">
            <a:avLst/>
          </a:prstGeom>
          <a:noFill/>
          <a:ln>
            <a:noFill/>
          </a:ln>
        </p:spPr>
        <p:txBody>
          <a:bodyPr wrap="square" lIns="0" tIns="36000" rIns="0" bIns="36000" anchor="b">
            <a:spAutoFit/>
          </a:bodyPr>
          <a:lstStyle>
            <a:lvl1pPr algn="l">
              <a:defRPr sz="3360">
                <a:solidFill>
                  <a:srgbClr val="00A500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3572019-ACF2-42D1-84B9-1898F830DD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20336" y="1311966"/>
            <a:ext cx="2591472" cy="604515"/>
          </a:xfrm>
          <a:prstGeom prst="rect">
            <a:avLst/>
          </a:prstGeom>
          <a:noFill/>
          <a:ln>
            <a:noFill/>
          </a:ln>
        </p:spPr>
        <p:txBody>
          <a:bodyPr wrap="square" lIns="0" tIns="36000" rIns="0" bIns="36000">
            <a:spAutoFit/>
          </a:bodyPr>
          <a:lstStyle>
            <a:lvl1pPr marL="0" indent="0" algn="l">
              <a:buNone/>
              <a:defRPr sz="1920">
                <a:solidFill>
                  <a:schemeClr val="bg1"/>
                </a:solidFill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D2DE8475-4D6B-48E3-857A-BC6AAAD2D63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36000" y="1252800"/>
            <a:ext cx="7344000" cy="4968000"/>
          </a:xfrm>
        </p:spPr>
        <p:txBody>
          <a:bodyPr lIns="0" tIns="36000" rIns="0" bIns="3600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240"/>
              </a:spcAft>
              <a:buNone/>
              <a:defRPr sz="2160">
                <a:solidFill>
                  <a:srgbClr val="00A5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360"/>
              </a:spcBef>
              <a:spcAft>
                <a:spcPts val="120"/>
              </a:spcAft>
              <a:buFontTx/>
              <a:buNone/>
              <a:defRPr sz="1680">
                <a:solidFill>
                  <a:srgbClr val="00A5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0" indent="0">
              <a:lnSpc>
                <a:spcPct val="100000"/>
              </a:lnSpc>
              <a:spcBef>
                <a:spcPts val="240"/>
              </a:spcBef>
              <a:spcAft>
                <a:spcPts val="120"/>
              </a:spcAft>
              <a:buNone/>
              <a:defRPr sz="1440">
                <a:solidFill>
                  <a:srgbClr val="00A500"/>
                </a:solidFill>
              </a:defRPr>
            </a:lvl3pPr>
            <a:lvl4pPr marL="0" indent="0">
              <a:lnSpc>
                <a:spcPct val="100000"/>
              </a:lnSpc>
              <a:spcBef>
                <a:spcPts val="120"/>
              </a:spcBef>
              <a:spcAft>
                <a:spcPts val="120"/>
              </a:spcAft>
              <a:buNone/>
              <a:defRPr sz="144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120"/>
              </a:spcBef>
              <a:spcAft>
                <a:spcPts val="120"/>
              </a:spcAft>
              <a:buNone/>
              <a:defRPr sz="126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Master</a:t>
            </a:r>
          </a:p>
          <a:p>
            <a:pPr lvl="2"/>
            <a:r>
              <a:rPr lang="de-DE"/>
              <a:t>Master</a:t>
            </a:r>
          </a:p>
          <a:p>
            <a:pPr lvl="3"/>
            <a:r>
              <a:rPr lang="de-DE"/>
              <a:t>Master</a:t>
            </a:r>
          </a:p>
          <a:p>
            <a:pPr lvl="4"/>
            <a:r>
              <a:rPr lang="de-DE"/>
              <a:t>Master</a:t>
            </a:r>
          </a:p>
        </p:txBody>
      </p:sp>
      <p:pic>
        <p:nvPicPr>
          <p:cNvPr id="6" name="Grafik 5" descr="Ein Bild, das Tisch, drinnen, Person, Fenster enthält.&#10;&#10;Automatisch generierte Beschreibung">
            <a:extLst>
              <a:ext uri="{FF2B5EF4-FFF2-40B4-BE49-F238E27FC236}">
                <a16:creationId xmlns:a16="http://schemas.microsoft.com/office/drawing/2014/main" id="{824AC478-EA58-4C2B-811A-8992746204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000" y="0"/>
            <a:ext cx="41777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21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33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92C140B-E756-4971-9C6F-A8BE28506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80B0A6C-F04D-4844-BA8B-CFB5C1EE7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4990"/>
            <a:ext cx="10515600" cy="4352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61CF712-0572-4830-A977-2BCEDB16EAFE}"/>
              </a:ext>
            </a:extLst>
          </p:cNvPr>
          <p:cNvGrpSpPr/>
          <p:nvPr userDrawn="1"/>
        </p:nvGrpSpPr>
        <p:grpSpPr>
          <a:xfrm>
            <a:off x="12333829" y="0"/>
            <a:ext cx="2450696" cy="6739200"/>
            <a:chOff x="9250372" y="0"/>
            <a:chExt cx="1838022" cy="5616000"/>
          </a:xfrm>
        </p:grpSpPr>
        <p:sp>
          <p:nvSpPr>
            <p:cNvPr id="5" name="TextBox 3">
              <a:extLst>
                <a:ext uri="{FF2B5EF4-FFF2-40B4-BE49-F238E27FC236}">
                  <a16:creationId xmlns:a16="http://schemas.microsoft.com/office/drawing/2014/main" id="{2EE03CA5-8571-466C-8917-162E45C206E3}"/>
                </a:ext>
              </a:extLst>
            </p:cNvPr>
            <p:cNvSpPr txBox="1"/>
            <p:nvPr userDrawn="1"/>
          </p:nvSpPr>
          <p:spPr>
            <a:xfrm>
              <a:off x="9252000" y="0"/>
              <a:ext cx="1836000" cy="180000"/>
            </a:xfrm>
            <a:prstGeom prst="rect">
              <a:avLst/>
            </a:prstGeom>
            <a:solidFill>
              <a:srgbClr val="00A500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Hubdrive Green/C1 - </a:t>
              </a:r>
              <a:r>
                <a:rPr lang="pt-BR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R 0 G 165 B 0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D149CBF-35EA-4CBA-BE4B-502A39661F93}"/>
                </a:ext>
              </a:extLst>
            </p:cNvPr>
            <p:cNvSpPr txBox="1"/>
            <p:nvPr userDrawn="1"/>
          </p:nvSpPr>
          <p:spPr>
            <a:xfrm>
              <a:off x="9250372" y="216000"/>
              <a:ext cx="1836000" cy="180000"/>
            </a:xfrm>
            <a:prstGeom prst="rect">
              <a:avLst/>
            </a:prstGeom>
            <a:solidFill>
              <a:srgbClr val="DC2A00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Customer/ A1 - </a:t>
              </a:r>
              <a:r>
                <a:rPr lang="pt-BR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R 220 G 42 B 0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C20AE8F-E94A-4194-851F-BE40CFF0AEF4}"/>
                </a:ext>
              </a:extLst>
            </p:cNvPr>
            <p:cNvSpPr txBox="1"/>
            <p:nvPr userDrawn="1"/>
          </p:nvSpPr>
          <p:spPr>
            <a:xfrm>
              <a:off x="9250372" y="432000"/>
              <a:ext cx="1836000" cy="180000"/>
            </a:xfrm>
            <a:prstGeom prst="rect">
              <a:avLst/>
            </a:prstGeom>
            <a:solidFill>
              <a:srgbClr val="FFBF00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Microsoft/B1 - </a:t>
              </a:r>
              <a:r>
                <a:rPr lang="pt-BR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R 255 G 191 B 0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84110AB1-89BC-4C14-8723-785231A8488C}"/>
                </a:ext>
              </a:extLst>
            </p:cNvPr>
            <p:cNvSpPr txBox="1"/>
            <p:nvPr userDrawn="1"/>
          </p:nvSpPr>
          <p:spPr>
            <a:xfrm>
              <a:off x="9252394" y="648000"/>
              <a:ext cx="1836000" cy="180000"/>
            </a:xfrm>
            <a:prstGeom prst="rect">
              <a:avLst/>
            </a:prstGeom>
            <a:solidFill>
              <a:srgbClr val="1F54B1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Partner/D1 - </a:t>
              </a:r>
              <a:r>
                <a:rPr lang="pt-BR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R 31 G 84 B 177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C0E53F32-409E-47E3-A15E-CEB5878417A3}"/>
                </a:ext>
              </a:extLst>
            </p:cNvPr>
            <p:cNvSpPr txBox="1"/>
            <p:nvPr userDrawn="1"/>
          </p:nvSpPr>
          <p:spPr>
            <a:xfrm>
              <a:off x="9251381" y="864000"/>
              <a:ext cx="1836000" cy="180000"/>
            </a:xfrm>
            <a:prstGeom prst="rect">
              <a:avLst/>
            </a:prstGeom>
            <a:solidFill>
              <a:srgbClr val="464646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Hubdrive Gray E1 - </a:t>
              </a:r>
              <a:r>
                <a:rPr lang="pt-BR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R 70 G 70 B 70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E3F76F8C-52D0-41ED-B702-6D160F1CF53F}"/>
                </a:ext>
              </a:extLst>
            </p:cNvPr>
            <p:cNvSpPr txBox="1"/>
            <p:nvPr userDrawn="1"/>
          </p:nvSpPr>
          <p:spPr>
            <a:xfrm>
              <a:off x="9252000" y="1224000"/>
              <a:ext cx="432000" cy="180000"/>
            </a:xfrm>
            <a:prstGeom prst="rect">
              <a:avLst/>
            </a:prstGeom>
            <a:solidFill>
              <a:srgbClr val="DC2A00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Red1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DB75B4AF-640F-4128-B90D-C58CE6836C40}"/>
                </a:ext>
              </a:extLst>
            </p:cNvPr>
            <p:cNvSpPr txBox="1"/>
            <p:nvPr userDrawn="1"/>
          </p:nvSpPr>
          <p:spPr>
            <a:xfrm>
              <a:off x="9720000" y="1224000"/>
              <a:ext cx="432000" cy="180000"/>
            </a:xfrm>
            <a:prstGeom prst="rect">
              <a:avLst/>
            </a:prstGeom>
            <a:solidFill>
              <a:srgbClr val="B2140A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Red2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C8CA9B17-BF57-4D6C-A9D5-74F47BDB9A80}"/>
                </a:ext>
              </a:extLst>
            </p:cNvPr>
            <p:cNvSpPr txBox="1"/>
            <p:nvPr userDrawn="1"/>
          </p:nvSpPr>
          <p:spPr>
            <a:xfrm>
              <a:off x="10188000" y="1224000"/>
              <a:ext cx="432000" cy="180000"/>
            </a:xfrm>
            <a:prstGeom prst="rect">
              <a:avLst/>
            </a:prstGeom>
            <a:solidFill>
              <a:srgbClr val="D21741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Red3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236F010B-136B-4958-B21C-41F7E13662A5}"/>
                </a:ext>
              </a:extLst>
            </p:cNvPr>
            <p:cNvSpPr txBox="1"/>
            <p:nvPr userDrawn="1"/>
          </p:nvSpPr>
          <p:spPr>
            <a:xfrm>
              <a:off x="10656000" y="1224000"/>
              <a:ext cx="432000" cy="180000"/>
            </a:xfrm>
            <a:prstGeom prst="rect">
              <a:avLst/>
            </a:prstGeom>
            <a:solidFill>
              <a:srgbClr val="F16466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Red4 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910E1168-1FCF-4091-B133-4445B95541F3}"/>
                </a:ext>
              </a:extLst>
            </p:cNvPr>
            <p:cNvSpPr txBox="1"/>
            <p:nvPr userDrawn="1"/>
          </p:nvSpPr>
          <p:spPr>
            <a:xfrm>
              <a:off x="9252000" y="1440000"/>
              <a:ext cx="432000" cy="180000"/>
            </a:xfrm>
            <a:prstGeom prst="rect">
              <a:avLst/>
            </a:prstGeom>
            <a:solidFill>
              <a:srgbClr val="FFBF00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Or1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C727DAE6-AFB5-4F16-9D2F-EBACAF25950E}"/>
                </a:ext>
              </a:extLst>
            </p:cNvPr>
            <p:cNvSpPr txBox="1"/>
            <p:nvPr userDrawn="1"/>
          </p:nvSpPr>
          <p:spPr>
            <a:xfrm>
              <a:off x="9720000" y="1440000"/>
              <a:ext cx="432000" cy="180000"/>
            </a:xfrm>
            <a:prstGeom prst="rect">
              <a:avLst/>
            </a:prstGeom>
            <a:solidFill>
              <a:srgbClr val="FF8F00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Or2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D17A1337-42D4-4B9E-A2E0-3303FB84E675}"/>
                </a:ext>
              </a:extLst>
            </p:cNvPr>
            <p:cNvSpPr txBox="1"/>
            <p:nvPr userDrawn="1"/>
          </p:nvSpPr>
          <p:spPr>
            <a:xfrm>
              <a:off x="10188000" y="1440000"/>
              <a:ext cx="432000" cy="180000"/>
            </a:xfrm>
            <a:prstGeom prst="rect">
              <a:avLst/>
            </a:prstGeom>
            <a:solidFill>
              <a:srgbClr val="F25C00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Or3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A529240B-4119-4C54-A698-F03CFE2A3BED}"/>
                </a:ext>
              </a:extLst>
            </p:cNvPr>
            <p:cNvSpPr txBox="1"/>
            <p:nvPr userDrawn="1"/>
          </p:nvSpPr>
          <p:spPr>
            <a:xfrm>
              <a:off x="10656000" y="1440000"/>
              <a:ext cx="432000" cy="180000"/>
            </a:xfrm>
            <a:prstGeom prst="rect">
              <a:avLst/>
            </a:prstGeom>
            <a:solidFill>
              <a:srgbClr val="FFD969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Or4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E223DDB2-3B1A-4CA7-9D7B-DFE0D8232177}"/>
                </a:ext>
              </a:extLst>
            </p:cNvPr>
            <p:cNvSpPr txBox="1"/>
            <p:nvPr userDrawn="1"/>
          </p:nvSpPr>
          <p:spPr>
            <a:xfrm>
              <a:off x="9252000" y="1656000"/>
              <a:ext cx="432000" cy="180000"/>
            </a:xfrm>
            <a:prstGeom prst="rect">
              <a:avLst/>
            </a:prstGeom>
            <a:solidFill>
              <a:srgbClr val="00A500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Gre1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0E08734E-C0D0-4044-9E55-733976B44E5D}"/>
                </a:ext>
              </a:extLst>
            </p:cNvPr>
            <p:cNvSpPr txBox="1"/>
            <p:nvPr userDrawn="1"/>
          </p:nvSpPr>
          <p:spPr>
            <a:xfrm>
              <a:off x="9720000" y="1656000"/>
              <a:ext cx="432000" cy="180000"/>
            </a:xfrm>
            <a:prstGeom prst="rect">
              <a:avLst/>
            </a:prstGeom>
            <a:solidFill>
              <a:srgbClr val="59CF2E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Gre2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08182B4A-6250-45E1-9B78-7459A3AF032D}"/>
                </a:ext>
              </a:extLst>
            </p:cNvPr>
            <p:cNvSpPr txBox="1"/>
            <p:nvPr userDrawn="1"/>
          </p:nvSpPr>
          <p:spPr>
            <a:xfrm>
              <a:off x="10188000" y="1656000"/>
              <a:ext cx="432000" cy="180000"/>
            </a:xfrm>
            <a:prstGeom prst="rect">
              <a:avLst/>
            </a:prstGeom>
            <a:solidFill>
              <a:srgbClr val="B0D900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Gre3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91DFA83F-62F1-441A-85BA-2A61BC38E340}"/>
                </a:ext>
              </a:extLst>
            </p:cNvPr>
            <p:cNvSpPr txBox="1"/>
            <p:nvPr userDrawn="1"/>
          </p:nvSpPr>
          <p:spPr>
            <a:xfrm>
              <a:off x="10656000" y="1656000"/>
              <a:ext cx="432000" cy="180000"/>
            </a:xfrm>
            <a:prstGeom prst="rect">
              <a:avLst/>
            </a:prstGeom>
            <a:solidFill>
              <a:srgbClr val="B9E96F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Gre4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2" name="TextBox 23">
              <a:extLst>
                <a:ext uri="{FF2B5EF4-FFF2-40B4-BE49-F238E27FC236}">
                  <a16:creationId xmlns:a16="http://schemas.microsoft.com/office/drawing/2014/main" id="{F72FE106-43E9-4EE6-851F-4275938BD8AC}"/>
                </a:ext>
              </a:extLst>
            </p:cNvPr>
            <p:cNvSpPr txBox="1"/>
            <p:nvPr userDrawn="1"/>
          </p:nvSpPr>
          <p:spPr>
            <a:xfrm>
              <a:off x="9252000" y="1872000"/>
              <a:ext cx="432000" cy="180000"/>
            </a:xfrm>
            <a:prstGeom prst="rect">
              <a:avLst/>
            </a:prstGeom>
            <a:solidFill>
              <a:srgbClr val="1F54B1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Blue1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3" name="TextBox 24">
              <a:extLst>
                <a:ext uri="{FF2B5EF4-FFF2-40B4-BE49-F238E27FC236}">
                  <a16:creationId xmlns:a16="http://schemas.microsoft.com/office/drawing/2014/main" id="{36361A63-83C5-4E57-92D0-067F760B3CA0}"/>
                </a:ext>
              </a:extLst>
            </p:cNvPr>
            <p:cNvSpPr txBox="1"/>
            <p:nvPr userDrawn="1"/>
          </p:nvSpPr>
          <p:spPr>
            <a:xfrm>
              <a:off x="9720000" y="1872000"/>
              <a:ext cx="432000" cy="180000"/>
            </a:xfrm>
            <a:prstGeom prst="rect">
              <a:avLst/>
            </a:prstGeom>
            <a:solidFill>
              <a:srgbClr val="007EC5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Blue2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4" name="TextBox 25">
              <a:extLst>
                <a:ext uri="{FF2B5EF4-FFF2-40B4-BE49-F238E27FC236}">
                  <a16:creationId xmlns:a16="http://schemas.microsoft.com/office/drawing/2014/main" id="{F1EEA926-0CA4-494F-826A-FE4944B17B46}"/>
                </a:ext>
              </a:extLst>
            </p:cNvPr>
            <p:cNvSpPr txBox="1"/>
            <p:nvPr userDrawn="1"/>
          </p:nvSpPr>
          <p:spPr>
            <a:xfrm>
              <a:off x="10188000" y="1872000"/>
              <a:ext cx="432000" cy="180000"/>
            </a:xfrm>
            <a:prstGeom prst="rect">
              <a:avLst/>
            </a:prstGeom>
            <a:solidFill>
              <a:srgbClr val="00A6BC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Blue3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5" name="TextBox 26">
              <a:extLst>
                <a:ext uri="{FF2B5EF4-FFF2-40B4-BE49-F238E27FC236}">
                  <a16:creationId xmlns:a16="http://schemas.microsoft.com/office/drawing/2014/main" id="{47A45835-8855-4EDA-8CB9-107743B57FDC}"/>
                </a:ext>
              </a:extLst>
            </p:cNvPr>
            <p:cNvSpPr txBox="1"/>
            <p:nvPr userDrawn="1"/>
          </p:nvSpPr>
          <p:spPr>
            <a:xfrm>
              <a:off x="10656000" y="1872000"/>
              <a:ext cx="432000" cy="180000"/>
            </a:xfrm>
            <a:prstGeom prst="rect">
              <a:avLst/>
            </a:prstGeom>
            <a:solidFill>
              <a:srgbClr val="54BEEF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Blue4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6" name="TextBox 27">
              <a:extLst>
                <a:ext uri="{FF2B5EF4-FFF2-40B4-BE49-F238E27FC236}">
                  <a16:creationId xmlns:a16="http://schemas.microsoft.com/office/drawing/2014/main" id="{4CE7BC33-7301-4A01-B220-48D21C302BF1}"/>
                </a:ext>
              </a:extLst>
            </p:cNvPr>
            <p:cNvSpPr txBox="1"/>
            <p:nvPr userDrawn="1"/>
          </p:nvSpPr>
          <p:spPr>
            <a:xfrm>
              <a:off x="9252000" y="2088000"/>
              <a:ext cx="432000" cy="180000"/>
            </a:xfrm>
            <a:prstGeom prst="rect">
              <a:avLst/>
            </a:prstGeom>
            <a:solidFill>
              <a:srgbClr val="464646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Gra1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7" name="TextBox 28">
              <a:extLst>
                <a:ext uri="{FF2B5EF4-FFF2-40B4-BE49-F238E27FC236}">
                  <a16:creationId xmlns:a16="http://schemas.microsoft.com/office/drawing/2014/main" id="{9AEA124B-DE32-4007-91D6-0D4D778B6D73}"/>
                </a:ext>
              </a:extLst>
            </p:cNvPr>
            <p:cNvSpPr txBox="1"/>
            <p:nvPr userDrawn="1"/>
          </p:nvSpPr>
          <p:spPr>
            <a:xfrm>
              <a:off x="9720000" y="2088000"/>
              <a:ext cx="432000" cy="180000"/>
            </a:xfrm>
            <a:prstGeom prst="rect">
              <a:avLst/>
            </a:prstGeom>
            <a:solidFill>
              <a:srgbClr val="737373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Gra2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8" name="TextBox 29">
              <a:extLst>
                <a:ext uri="{FF2B5EF4-FFF2-40B4-BE49-F238E27FC236}">
                  <a16:creationId xmlns:a16="http://schemas.microsoft.com/office/drawing/2014/main" id="{77FCC7F8-2FF8-4479-B844-A5277C631B32}"/>
                </a:ext>
              </a:extLst>
            </p:cNvPr>
            <p:cNvSpPr txBox="1"/>
            <p:nvPr userDrawn="1"/>
          </p:nvSpPr>
          <p:spPr>
            <a:xfrm>
              <a:off x="10188000" y="2088000"/>
              <a:ext cx="432000" cy="180000"/>
            </a:xfrm>
            <a:prstGeom prst="rect">
              <a:avLst/>
            </a:prstGeom>
            <a:solidFill>
              <a:srgbClr val="BFBFBF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Gra3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9" name="TextBox 30">
              <a:extLst>
                <a:ext uri="{FF2B5EF4-FFF2-40B4-BE49-F238E27FC236}">
                  <a16:creationId xmlns:a16="http://schemas.microsoft.com/office/drawing/2014/main" id="{C97DB3F9-C6FF-4A9A-9F2B-6C05521D04E9}"/>
                </a:ext>
              </a:extLst>
            </p:cNvPr>
            <p:cNvSpPr txBox="1"/>
            <p:nvPr userDrawn="1"/>
          </p:nvSpPr>
          <p:spPr>
            <a:xfrm>
              <a:off x="10656000" y="2088000"/>
              <a:ext cx="432000" cy="180000"/>
            </a:xfrm>
            <a:prstGeom prst="rect">
              <a:avLst/>
            </a:prstGeom>
            <a:solidFill>
              <a:srgbClr val="D9D9D9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Gra4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0" name="TextBox 31">
              <a:extLst>
                <a:ext uri="{FF2B5EF4-FFF2-40B4-BE49-F238E27FC236}">
                  <a16:creationId xmlns:a16="http://schemas.microsoft.com/office/drawing/2014/main" id="{F8E8CF47-F75C-490C-88C6-B94C080CEE97}"/>
                </a:ext>
              </a:extLst>
            </p:cNvPr>
            <p:cNvSpPr txBox="1"/>
            <p:nvPr userDrawn="1"/>
          </p:nvSpPr>
          <p:spPr>
            <a:xfrm>
              <a:off x="9252000" y="2448000"/>
              <a:ext cx="900000" cy="180000"/>
            </a:xfrm>
            <a:prstGeom prst="rect">
              <a:avLst/>
            </a:prstGeom>
            <a:solidFill>
              <a:srgbClr val="242958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Dynamics 365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1" name="TextBox 32">
              <a:extLst>
                <a:ext uri="{FF2B5EF4-FFF2-40B4-BE49-F238E27FC236}">
                  <a16:creationId xmlns:a16="http://schemas.microsoft.com/office/drawing/2014/main" id="{D9D6F546-327A-49D0-BBA4-87B2AB811083}"/>
                </a:ext>
              </a:extLst>
            </p:cNvPr>
            <p:cNvSpPr txBox="1"/>
            <p:nvPr userDrawn="1"/>
          </p:nvSpPr>
          <p:spPr>
            <a:xfrm>
              <a:off x="9252000" y="2664000"/>
              <a:ext cx="900000" cy="180000"/>
            </a:xfrm>
            <a:prstGeom prst="rect">
              <a:avLst/>
            </a:prstGeom>
            <a:solidFill>
              <a:srgbClr val="5F89CE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Dynamics Applications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2" name="TextBox 33">
              <a:extLst>
                <a:ext uri="{FF2B5EF4-FFF2-40B4-BE49-F238E27FC236}">
                  <a16:creationId xmlns:a16="http://schemas.microsoft.com/office/drawing/2014/main" id="{E93DB053-5312-461D-B479-583C053BF543}"/>
                </a:ext>
              </a:extLst>
            </p:cNvPr>
            <p:cNvSpPr txBox="1"/>
            <p:nvPr userDrawn="1"/>
          </p:nvSpPr>
          <p:spPr>
            <a:xfrm>
              <a:off x="10188000" y="2664000"/>
              <a:ext cx="900000" cy="180000"/>
            </a:xfrm>
            <a:prstGeom prst="rect">
              <a:avLst/>
            </a:prstGeom>
            <a:solidFill>
              <a:srgbClr val="29439A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F&amp;O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3" name="TextBox 34">
              <a:extLst>
                <a:ext uri="{FF2B5EF4-FFF2-40B4-BE49-F238E27FC236}">
                  <a16:creationId xmlns:a16="http://schemas.microsoft.com/office/drawing/2014/main" id="{482160A6-0F05-46BF-8B90-D1276B14352A}"/>
                </a:ext>
              </a:extLst>
            </p:cNvPr>
            <p:cNvSpPr txBox="1"/>
            <p:nvPr userDrawn="1"/>
          </p:nvSpPr>
          <p:spPr>
            <a:xfrm>
              <a:off x="9252000" y="2880000"/>
              <a:ext cx="900000" cy="180000"/>
            </a:xfrm>
            <a:prstGeom prst="rect">
              <a:avLst/>
            </a:prstGeom>
            <a:solidFill>
              <a:srgbClr val="8E278F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Human Resources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4" name="TextBox 36">
              <a:extLst>
                <a:ext uri="{FF2B5EF4-FFF2-40B4-BE49-F238E27FC236}">
                  <a16:creationId xmlns:a16="http://schemas.microsoft.com/office/drawing/2014/main" id="{56F07143-1C13-4A71-92D8-317B0DBA43AF}"/>
                </a:ext>
              </a:extLst>
            </p:cNvPr>
            <p:cNvSpPr txBox="1"/>
            <p:nvPr userDrawn="1"/>
          </p:nvSpPr>
          <p:spPr>
            <a:xfrm>
              <a:off x="9252000" y="3456000"/>
              <a:ext cx="1836000" cy="180000"/>
            </a:xfrm>
            <a:prstGeom prst="rect">
              <a:avLst/>
            </a:prstGeom>
            <a:solidFill>
              <a:srgbClr val="FF8F00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Recruiting &amp; Onboarding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5" name="TextBox 40">
              <a:extLst>
                <a:ext uri="{FF2B5EF4-FFF2-40B4-BE49-F238E27FC236}">
                  <a16:creationId xmlns:a16="http://schemas.microsoft.com/office/drawing/2014/main" id="{4EE173C8-B39A-4C80-A5B4-8DAFE360C091}"/>
                </a:ext>
              </a:extLst>
            </p:cNvPr>
            <p:cNvSpPr txBox="1"/>
            <p:nvPr userDrawn="1"/>
          </p:nvSpPr>
          <p:spPr>
            <a:xfrm>
              <a:off x="9252000" y="3636000"/>
              <a:ext cx="1836000" cy="180000"/>
            </a:xfrm>
            <a:prstGeom prst="rect">
              <a:avLst/>
            </a:prstGeom>
            <a:solidFill>
              <a:srgbClr val="1F54B1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Staff Administration &amp;  Automation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6" name="TextBox 44">
              <a:extLst>
                <a:ext uri="{FF2B5EF4-FFF2-40B4-BE49-F238E27FC236}">
                  <a16:creationId xmlns:a16="http://schemas.microsoft.com/office/drawing/2014/main" id="{D58DF7A6-825B-4FDD-B0BF-5EB86BACE2C7}"/>
                </a:ext>
              </a:extLst>
            </p:cNvPr>
            <p:cNvSpPr txBox="1"/>
            <p:nvPr userDrawn="1"/>
          </p:nvSpPr>
          <p:spPr>
            <a:xfrm>
              <a:off x="9252000" y="3816000"/>
              <a:ext cx="1836000" cy="180000"/>
            </a:xfrm>
            <a:prstGeom prst="rect">
              <a:avLst/>
            </a:prstGeom>
            <a:solidFill>
              <a:srgbClr val="F25C00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Digital Personnel File &amp; Documents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7" name="TextBox 48">
              <a:extLst>
                <a:ext uri="{FF2B5EF4-FFF2-40B4-BE49-F238E27FC236}">
                  <a16:creationId xmlns:a16="http://schemas.microsoft.com/office/drawing/2014/main" id="{AB17232E-9C37-408F-B9D7-9E145C4E8037}"/>
                </a:ext>
              </a:extLst>
            </p:cNvPr>
            <p:cNvSpPr txBox="1"/>
            <p:nvPr userDrawn="1"/>
          </p:nvSpPr>
          <p:spPr>
            <a:xfrm>
              <a:off x="9252000" y="3996000"/>
              <a:ext cx="1836000" cy="180000"/>
            </a:xfrm>
            <a:prstGeom prst="rect">
              <a:avLst/>
            </a:prstGeom>
            <a:solidFill>
              <a:srgbClr val="8E278F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Talent Management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8" name="TextBox 52">
              <a:extLst>
                <a:ext uri="{FF2B5EF4-FFF2-40B4-BE49-F238E27FC236}">
                  <a16:creationId xmlns:a16="http://schemas.microsoft.com/office/drawing/2014/main" id="{01933733-1999-4F7F-BF0D-5F106DBC0476}"/>
                </a:ext>
              </a:extLst>
            </p:cNvPr>
            <p:cNvSpPr txBox="1"/>
            <p:nvPr userDrawn="1"/>
          </p:nvSpPr>
          <p:spPr>
            <a:xfrm>
              <a:off x="9252000" y="4176000"/>
              <a:ext cx="1836000" cy="180000"/>
            </a:xfrm>
            <a:prstGeom prst="rect">
              <a:avLst/>
            </a:prstGeom>
            <a:solidFill>
              <a:srgbClr val="00A6BC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Time &amp; Attendance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9" name="TextBox 56">
              <a:extLst>
                <a:ext uri="{FF2B5EF4-FFF2-40B4-BE49-F238E27FC236}">
                  <a16:creationId xmlns:a16="http://schemas.microsoft.com/office/drawing/2014/main" id="{52646B62-2183-4908-A969-91243CC1DC93}"/>
                </a:ext>
              </a:extLst>
            </p:cNvPr>
            <p:cNvSpPr txBox="1"/>
            <p:nvPr userDrawn="1"/>
          </p:nvSpPr>
          <p:spPr>
            <a:xfrm>
              <a:off x="10188000" y="2448000"/>
              <a:ext cx="900000" cy="180000"/>
            </a:xfrm>
            <a:prstGeom prst="rect">
              <a:avLst/>
            </a:prstGeom>
            <a:solidFill>
              <a:srgbClr val="0077B5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LinkedIn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40" name="TextBox 57">
              <a:extLst>
                <a:ext uri="{FF2B5EF4-FFF2-40B4-BE49-F238E27FC236}">
                  <a16:creationId xmlns:a16="http://schemas.microsoft.com/office/drawing/2014/main" id="{84E3DFD4-9519-4000-93BA-0DB75FABDA24}"/>
                </a:ext>
              </a:extLst>
            </p:cNvPr>
            <p:cNvSpPr txBox="1"/>
            <p:nvPr userDrawn="1"/>
          </p:nvSpPr>
          <p:spPr>
            <a:xfrm>
              <a:off x="9252000" y="3096000"/>
              <a:ext cx="900000" cy="180000"/>
            </a:xfrm>
            <a:prstGeom prst="rect">
              <a:avLst/>
            </a:prstGeom>
            <a:solidFill>
              <a:srgbClr val="5558AF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Teams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41" name="TextBox 58">
              <a:extLst>
                <a:ext uri="{FF2B5EF4-FFF2-40B4-BE49-F238E27FC236}">
                  <a16:creationId xmlns:a16="http://schemas.microsoft.com/office/drawing/2014/main" id="{FF500657-B440-4229-A35A-32200784931E}"/>
                </a:ext>
              </a:extLst>
            </p:cNvPr>
            <p:cNvSpPr txBox="1"/>
            <p:nvPr userDrawn="1"/>
          </p:nvSpPr>
          <p:spPr>
            <a:xfrm>
              <a:off x="9250372" y="4536000"/>
              <a:ext cx="1836000" cy="180000"/>
            </a:xfrm>
            <a:prstGeom prst="rect">
              <a:avLst/>
            </a:prstGeom>
            <a:solidFill>
              <a:srgbClr val="1F54B1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Travel Management &amp; Expenses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42" name="TextBox 59">
              <a:extLst>
                <a:ext uri="{FF2B5EF4-FFF2-40B4-BE49-F238E27FC236}">
                  <a16:creationId xmlns:a16="http://schemas.microsoft.com/office/drawing/2014/main" id="{D46B474C-6800-4709-8728-14876384B8FA}"/>
                </a:ext>
              </a:extLst>
            </p:cNvPr>
            <p:cNvSpPr txBox="1"/>
            <p:nvPr userDrawn="1"/>
          </p:nvSpPr>
          <p:spPr>
            <a:xfrm>
              <a:off x="9250372" y="4716000"/>
              <a:ext cx="1836000" cy="180000"/>
            </a:xfrm>
            <a:prstGeom prst="rect">
              <a:avLst/>
            </a:prstGeom>
            <a:solidFill>
              <a:srgbClr val="0077B5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Training Organization &amp; Further Study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43" name="TextBox 60">
              <a:extLst>
                <a:ext uri="{FF2B5EF4-FFF2-40B4-BE49-F238E27FC236}">
                  <a16:creationId xmlns:a16="http://schemas.microsoft.com/office/drawing/2014/main" id="{741204E7-3A0C-436C-A719-0DC94CCD190E}"/>
                </a:ext>
              </a:extLst>
            </p:cNvPr>
            <p:cNvSpPr txBox="1"/>
            <p:nvPr userDrawn="1"/>
          </p:nvSpPr>
          <p:spPr>
            <a:xfrm>
              <a:off x="9250372" y="4896000"/>
              <a:ext cx="1836000" cy="180000"/>
            </a:xfrm>
            <a:prstGeom prst="rect">
              <a:avLst/>
            </a:prstGeom>
            <a:solidFill>
              <a:srgbClr val="F25C00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Self-Services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44" name="TextBox 61">
              <a:extLst>
                <a:ext uri="{FF2B5EF4-FFF2-40B4-BE49-F238E27FC236}">
                  <a16:creationId xmlns:a16="http://schemas.microsoft.com/office/drawing/2014/main" id="{9143D57F-5AD3-4C66-A6B0-6C803E0B8A10}"/>
                </a:ext>
              </a:extLst>
            </p:cNvPr>
            <p:cNvSpPr txBox="1"/>
            <p:nvPr userDrawn="1"/>
          </p:nvSpPr>
          <p:spPr>
            <a:xfrm>
              <a:off x="9250372" y="5076000"/>
              <a:ext cx="1836000" cy="180000"/>
            </a:xfrm>
            <a:prstGeom prst="rect">
              <a:avLst/>
            </a:prstGeom>
            <a:solidFill>
              <a:srgbClr val="B2140A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Analysis &amp; Reporting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45" name="TextBox 62">
              <a:extLst>
                <a:ext uri="{FF2B5EF4-FFF2-40B4-BE49-F238E27FC236}">
                  <a16:creationId xmlns:a16="http://schemas.microsoft.com/office/drawing/2014/main" id="{28B35FCE-6F14-4D5A-B02B-B1CD84AAFDCB}"/>
                </a:ext>
              </a:extLst>
            </p:cNvPr>
            <p:cNvSpPr txBox="1"/>
            <p:nvPr userDrawn="1"/>
          </p:nvSpPr>
          <p:spPr>
            <a:xfrm>
              <a:off x="9250372" y="5256000"/>
              <a:ext cx="1836000" cy="180000"/>
            </a:xfrm>
            <a:prstGeom prst="rect">
              <a:avLst/>
            </a:prstGeom>
            <a:solidFill>
              <a:srgbClr val="FFBF00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Modern Workplace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46" name="TextBox 63">
              <a:extLst>
                <a:ext uri="{FF2B5EF4-FFF2-40B4-BE49-F238E27FC236}">
                  <a16:creationId xmlns:a16="http://schemas.microsoft.com/office/drawing/2014/main" id="{B381B02E-1296-44E0-AA03-C1EA5872506F}"/>
                </a:ext>
              </a:extLst>
            </p:cNvPr>
            <p:cNvSpPr txBox="1"/>
            <p:nvPr userDrawn="1"/>
          </p:nvSpPr>
          <p:spPr>
            <a:xfrm>
              <a:off x="9252000" y="4356000"/>
              <a:ext cx="1836000" cy="180000"/>
            </a:xfrm>
            <a:prstGeom prst="rect">
              <a:avLst/>
            </a:prstGeom>
            <a:solidFill>
              <a:srgbClr val="FF8F00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Leave &amp; Absence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47" name="TextBox 64">
              <a:extLst>
                <a:ext uri="{FF2B5EF4-FFF2-40B4-BE49-F238E27FC236}">
                  <a16:creationId xmlns:a16="http://schemas.microsoft.com/office/drawing/2014/main" id="{1524E81B-095A-4D6A-AC38-6DF642A8AB0B}"/>
                </a:ext>
              </a:extLst>
            </p:cNvPr>
            <p:cNvSpPr txBox="1"/>
            <p:nvPr userDrawn="1"/>
          </p:nvSpPr>
          <p:spPr>
            <a:xfrm>
              <a:off x="10188000" y="2880000"/>
              <a:ext cx="900000" cy="180000"/>
            </a:xfrm>
            <a:prstGeom prst="rect">
              <a:avLst/>
            </a:prstGeom>
            <a:solidFill>
              <a:srgbClr val="D83B01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Office 365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48" name="TextBox 62">
              <a:extLst>
                <a:ext uri="{FF2B5EF4-FFF2-40B4-BE49-F238E27FC236}">
                  <a16:creationId xmlns:a16="http://schemas.microsoft.com/office/drawing/2014/main" id="{CA357C7D-7DAC-445E-A99A-164D43EF71C8}"/>
                </a:ext>
              </a:extLst>
            </p:cNvPr>
            <p:cNvSpPr txBox="1"/>
            <p:nvPr userDrawn="1"/>
          </p:nvSpPr>
          <p:spPr>
            <a:xfrm>
              <a:off x="9250372" y="5436000"/>
              <a:ext cx="1836000" cy="180000"/>
            </a:xfrm>
            <a:prstGeom prst="rect">
              <a:avLst/>
            </a:prstGeom>
            <a:solidFill>
              <a:srgbClr val="D83B01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Office 365 &amp; HR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7622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92C140B-E756-4971-9C6F-A8BE28506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80B0A6C-F04D-4844-BA8B-CFB5C1EE7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4990"/>
            <a:ext cx="10515600" cy="4352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C6756CD3-F808-441A-BF0F-D493B990D998}"/>
              </a:ext>
            </a:extLst>
          </p:cNvPr>
          <p:cNvGrpSpPr/>
          <p:nvPr userDrawn="1"/>
        </p:nvGrpSpPr>
        <p:grpSpPr>
          <a:xfrm>
            <a:off x="12333829" y="0"/>
            <a:ext cx="2450696" cy="6739200"/>
            <a:chOff x="9250372" y="0"/>
            <a:chExt cx="1838022" cy="5616000"/>
          </a:xfrm>
        </p:grpSpPr>
        <p:sp>
          <p:nvSpPr>
            <p:cNvPr id="6" name="TextBox 3">
              <a:extLst>
                <a:ext uri="{FF2B5EF4-FFF2-40B4-BE49-F238E27FC236}">
                  <a16:creationId xmlns:a16="http://schemas.microsoft.com/office/drawing/2014/main" id="{CFE525CA-B0BB-426F-8638-643CCA1DBBAA}"/>
                </a:ext>
              </a:extLst>
            </p:cNvPr>
            <p:cNvSpPr txBox="1"/>
            <p:nvPr userDrawn="1"/>
          </p:nvSpPr>
          <p:spPr>
            <a:xfrm>
              <a:off x="9252000" y="0"/>
              <a:ext cx="1836000" cy="180000"/>
            </a:xfrm>
            <a:prstGeom prst="rect">
              <a:avLst/>
            </a:prstGeom>
            <a:solidFill>
              <a:srgbClr val="00A500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Hubdrive Green/C1 - </a:t>
              </a:r>
              <a:r>
                <a:rPr lang="pt-BR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R 0 G 165 B 0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7" name="TextBox 5">
              <a:extLst>
                <a:ext uri="{FF2B5EF4-FFF2-40B4-BE49-F238E27FC236}">
                  <a16:creationId xmlns:a16="http://schemas.microsoft.com/office/drawing/2014/main" id="{6E4E46AE-C0DF-47DD-BBDD-8490F3E60048}"/>
                </a:ext>
              </a:extLst>
            </p:cNvPr>
            <p:cNvSpPr txBox="1"/>
            <p:nvPr userDrawn="1"/>
          </p:nvSpPr>
          <p:spPr>
            <a:xfrm>
              <a:off x="9250372" y="216000"/>
              <a:ext cx="1836000" cy="180000"/>
            </a:xfrm>
            <a:prstGeom prst="rect">
              <a:avLst/>
            </a:prstGeom>
            <a:solidFill>
              <a:srgbClr val="DC2A00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Customer/ A1 - </a:t>
              </a:r>
              <a:r>
                <a:rPr lang="pt-BR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R 220 G 42 B 0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25789104-BF15-4D55-BB2A-81A14EDC8EE1}"/>
                </a:ext>
              </a:extLst>
            </p:cNvPr>
            <p:cNvSpPr txBox="1"/>
            <p:nvPr userDrawn="1"/>
          </p:nvSpPr>
          <p:spPr>
            <a:xfrm>
              <a:off x="9250372" y="432000"/>
              <a:ext cx="1836000" cy="180000"/>
            </a:xfrm>
            <a:prstGeom prst="rect">
              <a:avLst/>
            </a:prstGeom>
            <a:solidFill>
              <a:srgbClr val="FFBF00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Microsoft/B1 - </a:t>
              </a:r>
              <a:r>
                <a:rPr lang="pt-BR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R 255 G 191 B 0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B9F0FD8-142C-440B-A243-28DEC1E5F74F}"/>
                </a:ext>
              </a:extLst>
            </p:cNvPr>
            <p:cNvSpPr txBox="1"/>
            <p:nvPr userDrawn="1"/>
          </p:nvSpPr>
          <p:spPr>
            <a:xfrm>
              <a:off x="9252394" y="648000"/>
              <a:ext cx="1836000" cy="180000"/>
            </a:xfrm>
            <a:prstGeom prst="rect">
              <a:avLst/>
            </a:prstGeom>
            <a:solidFill>
              <a:srgbClr val="1F54B1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Partner/D1 - </a:t>
              </a:r>
              <a:r>
                <a:rPr lang="pt-BR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R 31 G 84 B 177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02D18EA-D727-43CC-9174-DEF096EE5322}"/>
                </a:ext>
              </a:extLst>
            </p:cNvPr>
            <p:cNvSpPr txBox="1"/>
            <p:nvPr userDrawn="1"/>
          </p:nvSpPr>
          <p:spPr>
            <a:xfrm>
              <a:off x="9251381" y="864000"/>
              <a:ext cx="1836000" cy="180000"/>
            </a:xfrm>
            <a:prstGeom prst="rect">
              <a:avLst/>
            </a:prstGeom>
            <a:solidFill>
              <a:srgbClr val="464646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Hubdrive Gray E1 - </a:t>
              </a:r>
              <a:r>
                <a:rPr lang="pt-BR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R 70 G 70 B 70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F92C4E2-4C0B-4C46-A13C-88513D470978}"/>
                </a:ext>
              </a:extLst>
            </p:cNvPr>
            <p:cNvSpPr txBox="1"/>
            <p:nvPr userDrawn="1"/>
          </p:nvSpPr>
          <p:spPr>
            <a:xfrm>
              <a:off x="9252000" y="1224000"/>
              <a:ext cx="432000" cy="180000"/>
            </a:xfrm>
            <a:prstGeom prst="rect">
              <a:avLst/>
            </a:prstGeom>
            <a:solidFill>
              <a:srgbClr val="DC2A00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Red1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14E7F75-69FB-4ADB-B568-745A28237240}"/>
                </a:ext>
              </a:extLst>
            </p:cNvPr>
            <p:cNvSpPr txBox="1"/>
            <p:nvPr userDrawn="1"/>
          </p:nvSpPr>
          <p:spPr>
            <a:xfrm>
              <a:off x="9720000" y="1224000"/>
              <a:ext cx="432000" cy="180000"/>
            </a:xfrm>
            <a:prstGeom prst="rect">
              <a:avLst/>
            </a:prstGeom>
            <a:solidFill>
              <a:srgbClr val="B2140A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Red2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A60C1CB-5DAB-4BFD-8F62-0D372FACD325}"/>
                </a:ext>
              </a:extLst>
            </p:cNvPr>
            <p:cNvSpPr txBox="1"/>
            <p:nvPr userDrawn="1"/>
          </p:nvSpPr>
          <p:spPr>
            <a:xfrm>
              <a:off x="10188000" y="1224000"/>
              <a:ext cx="432000" cy="180000"/>
            </a:xfrm>
            <a:prstGeom prst="rect">
              <a:avLst/>
            </a:prstGeom>
            <a:solidFill>
              <a:srgbClr val="D21741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Red3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F89908-574A-4DAA-BBA4-FD8ACE33BC4D}"/>
                </a:ext>
              </a:extLst>
            </p:cNvPr>
            <p:cNvSpPr txBox="1"/>
            <p:nvPr userDrawn="1"/>
          </p:nvSpPr>
          <p:spPr>
            <a:xfrm>
              <a:off x="10656000" y="1224000"/>
              <a:ext cx="432000" cy="180000"/>
            </a:xfrm>
            <a:prstGeom prst="rect">
              <a:avLst/>
            </a:prstGeom>
            <a:solidFill>
              <a:srgbClr val="F16466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Red4 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965730B-0182-4893-BF09-5ED96FD8E81A}"/>
                </a:ext>
              </a:extLst>
            </p:cNvPr>
            <p:cNvSpPr txBox="1"/>
            <p:nvPr userDrawn="1"/>
          </p:nvSpPr>
          <p:spPr>
            <a:xfrm>
              <a:off x="9252000" y="1440000"/>
              <a:ext cx="432000" cy="180000"/>
            </a:xfrm>
            <a:prstGeom prst="rect">
              <a:avLst/>
            </a:prstGeom>
            <a:solidFill>
              <a:srgbClr val="FFBF00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Or1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4C17EC6-E9C1-43D3-B7E1-561A9C35E0C4}"/>
                </a:ext>
              </a:extLst>
            </p:cNvPr>
            <p:cNvSpPr txBox="1"/>
            <p:nvPr userDrawn="1"/>
          </p:nvSpPr>
          <p:spPr>
            <a:xfrm>
              <a:off x="9720000" y="1440000"/>
              <a:ext cx="432000" cy="180000"/>
            </a:xfrm>
            <a:prstGeom prst="rect">
              <a:avLst/>
            </a:prstGeom>
            <a:solidFill>
              <a:srgbClr val="FF8F00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Or2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C35D6F2-ABD4-4961-9984-09723109568A}"/>
                </a:ext>
              </a:extLst>
            </p:cNvPr>
            <p:cNvSpPr txBox="1"/>
            <p:nvPr userDrawn="1"/>
          </p:nvSpPr>
          <p:spPr>
            <a:xfrm>
              <a:off x="10188000" y="1440000"/>
              <a:ext cx="432000" cy="180000"/>
            </a:xfrm>
            <a:prstGeom prst="rect">
              <a:avLst/>
            </a:prstGeom>
            <a:solidFill>
              <a:srgbClr val="F25C00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Or3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887CCE1-183C-4FE6-9FE9-088ED6722D38}"/>
                </a:ext>
              </a:extLst>
            </p:cNvPr>
            <p:cNvSpPr txBox="1"/>
            <p:nvPr userDrawn="1"/>
          </p:nvSpPr>
          <p:spPr>
            <a:xfrm>
              <a:off x="10656000" y="1440000"/>
              <a:ext cx="432000" cy="180000"/>
            </a:xfrm>
            <a:prstGeom prst="rect">
              <a:avLst/>
            </a:prstGeom>
            <a:solidFill>
              <a:srgbClr val="FFD969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Or4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A09E6B1-C853-429D-8011-DF3AAA24A02D}"/>
                </a:ext>
              </a:extLst>
            </p:cNvPr>
            <p:cNvSpPr txBox="1"/>
            <p:nvPr userDrawn="1"/>
          </p:nvSpPr>
          <p:spPr>
            <a:xfrm>
              <a:off x="9252000" y="1656000"/>
              <a:ext cx="432000" cy="180000"/>
            </a:xfrm>
            <a:prstGeom prst="rect">
              <a:avLst/>
            </a:prstGeom>
            <a:solidFill>
              <a:srgbClr val="00A500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Gre1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C208467-55BD-441F-AC31-C7478C998A7E}"/>
                </a:ext>
              </a:extLst>
            </p:cNvPr>
            <p:cNvSpPr txBox="1"/>
            <p:nvPr userDrawn="1"/>
          </p:nvSpPr>
          <p:spPr>
            <a:xfrm>
              <a:off x="9720000" y="1656000"/>
              <a:ext cx="432000" cy="180000"/>
            </a:xfrm>
            <a:prstGeom prst="rect">
              <a:avLst/>
            </a:prstGeom>
            <a:solidFill>
              <a:srgbClr val="59CF2E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Gre2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BCDF866-CC5D-4059-AC33-219EAAD22063}"/>
                </a:ext>
              </a:extLst>
            </p:cNvPr>
            <p:cNvSpPr txBox="1"/>
            <p:nvPr userDrawn="1"/>
          </p:nvSpPr>
          <p:spPr>
            <a:xfrm>
              <a:off x="10188000" y="1656000"/>
              <a:ext cx="432000" cy="180000"/>
            </a:xfrm>
            <a:prstGeom prst="rect">
              <a:avLst/>
            </a:prstGeom>
            <a:solidFill>
              <a:srgbClr val="B0D900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Gre3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2DD9E61-16F6-4DC3-9672-B1D54CD4A0CD}"/>
                </a:ext>
              </a:extLst>
            </p:cNvPr>
            <p:cNvSpPr txBox="1"/>
            <p:nvPr userDrawn="1"/>
          </p:nvSpPr>
          <p:spPr>
            <a:xfrm>
              <a:off x="10656000" y="1656000"/>
              <a:ext cx="432000" cy="180000"/>
            </a:xfrm>
            <a:prstGeom prst="rect">
              <a:avLst/>
            </a:prstGeom>
            <a:solidFill>
              <a:srgbClr val="B9E96F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Gre4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7D324931-AB98-4D00-AB56-AEB901327614}"/>
                </a:ext>
              </a:extLst>
            </p:cNvPr>
            <p:cNvSpPr txBox="1"/>
            <p:nvPr userDrawn="1"/>
          </p:nvSpPr>
          <p:spPr>
            <a:xfrm>
              <a:off x="9252000" y="1872000"/>
              <a:ext cx="432000" cy="180000"/>
            </a:xfrm>
            <a:prstGeom prst="rect">
              <a:avLst/>
            </a:prstGeom>
            <a:solidFill>
              <a:srgbClr val="1F54B1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Blue1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63F962D8-AFAE-4C91-A036-9FF41E5EA659}"/>
                </a:ext>
              </a:extLst>
            </p:cNvPr>
            <p:cNvSpPr txBox="1"/>
            <p:nvPr userDrawn="1"/>
          </p:nvSpPr>
          <p:spPr>
            <a:xfrm>
              <a:off x="9720000" y="1872000"/>
              <a:ext cx="432000" cy="180000"/>
            </a:xfrm>
            <a:prstGeom prst="rect">
              <a:avLst/>
            </a:prstGeom>
            <a:solidFill>
              <a:srgbClr val="007EC5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Blue2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5" name="TextBox 25">
              <a:extLst>
                <a:ext uri="{FF2B5EF4-FFF2-40B4-BE49-F238E27FC236}">
                  <a16:creationId xmlns:a16="http://schemas.microsoft.com/office/drawing/2014/main" id="{D74C01D5-D103-4D4B-ABB8-486B45E6FBD5}"/>
                </a:ext>
              </a:extLst>
            </p:cNvPr>
            <p:cNvSpPr txBox="1"/>
            <p:nvPr userDrawn="1"/>
          </p:nvSpPr>
          <p:spPr>
            <a:xfrm>
              <a:off x="10188000" y="1872000"/>
              <a:ext cx="432000" cy="180000"/>
            </a:xfrm>
            <a:prstGeom prst="rect">
              <a:avLst/>
            </a:prstGeom>
            <a:solidFill>
              <a:srgbClr val="00A6BC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Blue3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958EBE6C-ECFB-41E9-BBC0-7D910984E915}"/>
                </a:ext>
              </a:extLst>
            </p:cNvPr>
            <p:cNvSpPr txBox="1"/>
            <p:nvPr userDrawn="1"/>
          </p:nvSpPr>
          <p:spPr>
            <a:xfrm>
              <a:off x="10656000" y="1872000"/>
              <a:ext cx="432000" cy="180000"/>
            </a:xfrm>
            <a:prstGeom prst="rect">
              <a:avLst/>
            </a:prstGeom>
            <a:solidFill>
              <a:srgbClr val="54BEEF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Blue4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D9E767E5-CC1A-4D76-894B-DADFD18CBF89}"/>
                </a:ext>
              </a:extLst>
            </p:cNvPr>
            <p:cNvSpPr txBox="1"/>
            <p:nvPr userDrawn="1"/>
          </p:nvSpPr>
          <p:spPr>
            <a:xfrm>
              <a:off x="9252000" y="2088000"/>
              <a:ext cx="432000" cy="180000"/>
            </a:xfrm>
            <a:prstGeom prst="rect">
              <a:avLst/>
            </a:prstGeom>
            <a:solidFill>
              <a:srgbClr val="464646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Gra1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4B145880-7517-4F42-9EBE-5ACC6AB7D7DE}"/>
                </a:ext>
              </a:extLst>
            </p:cNvPr>
            <p:cNvSpPr txBox="1"/>
            <p:nvPr userDrawn="1"/>
          </p:nvSpPr>
          <p:spPr>
            <a:xfrm>
              <a:off x="9720000" y="2088000"/>
              <a:ext cx="432000" cy="180000"/>
            </a:xfrm>
            <a:prstGeom prst="rect">
              <a:avLst/>
            </a:prstGeom>
            <a:solidFill>
              <a:srgbClr val="737373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Gra2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2072504C-5D8D-46A7-BB6D-240AE6CC0080}"/>
                </a:ext>
              </a:extLst>
            </p:cNvPr>
            <p:cNvSpPr txBox="1"/>
            <p:nvPr userDrawn="1"/>
          </p:nvSpPr>
          <p:spPr>
            <a:xfrm>
              <a:off x="10188000" y="2088000"/>
              <a:ext cx="432000" cy="180000"/>
            </a:xfrm>
            <a:prstGeom prst="rect">
              <a:avLst/>
            </a:prstGeom>
            <a:solidFill>
              <a:srgbClr val="BFBFBF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Gra3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0" name="TextBox 30">
              <a:extLst>
                <a:ext uri="{FF2B5EF4-FFF2-40B4-BE49-F238E27FC236}">
                  <a16:creationId xmlns:a16="http://schemas.microsoft.com/office/drawing/2014/main" id="{F9EC75E0-A777-46A9-9DF6-717CF8AAEA64}"/>
                </a:ext>
              </a:extLst>
            </p:cNvPr>
            <p:cNvSpPr txBox="1"/>
            <p:nvPr userDrawn="1"/>
          </p:nvSpPr>
          <p:spPr>
            <a:xfrm>
              <a:off x="10656000" y="2088000"/>
              <a:ext cx="432000" cy="180000"/>
            </a:xfrm>
            <a:prstGeom prst="rect">
              <a:avLst/>
            </a:prstGeom>
            <a:solidFill>
              <a:srgbClr val="D9D9D9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Gra4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1" name="TextBox 31">
              <a:extLst>
                <a:ext uri="{FF2B5EF4-FFF2-40B4-BE49-F238E27FC236}">
                  <a16:creationId xmlns:a16="http://schemas.microsoft.com/office/drawing/2014/main" id="{5712B108-C6D8-4B93-89E8-7A8EFC78EBA4}"/>
                </a:ext>
              </a:extLst>
            </p:cNvPr>
            <p:cNvSpPr txBox="1"/>
            <p:nvPr userDrawn="1"/>
          </p:nvSpPr>
          <p:spPr>
            <a:xfrm>
              <a:off x="9252000" y="2448000"/>
              <a:ext cx="900000" cy="180000"/>
            </a:xfrm>
            <a:prstGeom prst="rect">
              <a:avLst/>
            </a:prstGeom>
            <a:solidFill>
              <a:srgbClr val="242958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Dynamics 365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2" name="TextBox 32">
              <a:extLst>
                <a:ext uri="{FF2B5EF4-FFF2-40B4-BE49-F238E27FC236}">
                  <a16:creationId xmlns:a16="http://schemas.microsoft.com/office/drawing/2014/main" id="{56940BAD-BB38-4DE7-BA2A-46DD83C02280}"/>
                </a:ext>
              </a:extLst>
            </p:cNvPr>
            <p:cNvSpPr txBox="1"/>
            <p:nvPr userDrawn="1"/>
          </p:nvSpPr>
          <p:spPr>
            <a:xfrm>
              <a:off x="9252000" y="2664000"/>
              <a:ext cx="900000" cy="180000"/>
            </a:xfrm>
            <a:prstGeom prst="rect">
              <a:avLst/>
            </a:prstGeom>
            <a:solidFill>
              <a:srgbClr val="5F89CE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Dynamics Applications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7EBF7181-AC40-4CB2-A410-D5098A0836ED}"/>
                </a:ext>
              </a:extLst>
            </p:cNvPr>
            <p:cNvSpPr txBox="1"/>
            <p:nvPr userDrawn="1"/>
          </p:nvSpPr>
          <p:spPr>
            <a:xfrm>
              <a:off x="10188000" y="2664000"/>
              <a:ext cx="900000" cy="180000"/>
            </a:xfrm>
            <a:prstGeom prst="rect">
              <a:avLst/>
            </a:prstGeom>
            <a:solidFill>
              <a:srgbClr val="29439A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F&amp;O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4" name="TextBox 34">
              <a:extLst>
                <a:ext uri="{FF2B5EF4-FFF2-40B4-BE49-F238E27FC236}">
                  <a16:creationId xmlns:a16="http://schemas.microsoft.com/office/drawing/2014/main" id="{D336BA1C-DD24-46B7-BC75-EB1A7BEEA5C5}"/>
                </a:ext>
              </a:extLst>
            </p:cNvPr>
            <p:cNvSpPr txBox="1"/>
            <p:nvPr userDrawn="1"/>
          </p:nvSpPr>
          <p:spPr>
            <a:xfrm>
              <a:off x="9252000" y="2880000"/>
              <a:ext cx="900000" cy="180000"/>
            </a:xfrm>
            <a:prstGeom prst="rect">
              <a:avLst/>
            </a:prstGeom>
            <a:solidFill>
              <a:srgbClr val="8E278F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Human Resources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5" name="TextBox 36">
              <a:extLst>
                <a:ext uri="{FF2B5EF4-FFF2-40B4-BE49-F238E27FC236}">
                  <a16:creationId xmlns:a16="http://schemas.microsoft.com/office/drawing/2014/main" id="{663D107A-C248-4591-8AD1-218F31503DDA}"/>
                </a:ext>
              </a:extLst>
            </p:cNvPr>
            <p:cNvSpPr txBox="1"/>
            <p:nvPr userDrawn="1"/>
          </p:nvSpPr>
          <p:spPr>
            <a:xfrm>
              <a:off x="9252000" y="3456000"/>
              <a:ext cx="1836000" cy="180000"/>
            </a:xfrm>
            <a:prstGeom prst="rect">
              <a:avLst/>
            </a:prstGeom>
            <a:solidFill>
              <a:srgbClr val="FF8F00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Recruiting &amp; Onboarding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6" name="TextBox 40">
              <a:extLst>
                <a:ext uri="{FF2B5EF4-FFF2-40B4-BE49-F238E27FC236}">
                  <a16:creationId xmlns:a16="http://schemas.microsoft.com/office/drawing/2014/main" id="{41838997-4561-49C4-BBDD-DA1C066A8A6A}"/>
                </a:ext>
              </a:extLst>
            </p:cNvPr>
            <p:cNvSpPr txBox="1"/>
            <p:nvPr userDrawn="1"/>
          </p:nvSpPr>
          <p:spPr>
            <a:xfrm>
              <a:off x="9252000" y="3636000"/>
              <a:ext cx="1836000" cy="180000"/>
            </a:xfrm>
            <a:prstGeom prst="rect">
              <a:avLst/>
            </a:prstGeom>
            <a:solidFill>
              <a:srgbClr val="1F54B1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Staff Administration &amp;  Automation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7" name="TextBox 44">
              <a:extLst>
                <a:ext uri="{FF2B5EF4-FFF2-40B4-BE49-F238E27FC236}">
                  <a16:creationId xmlns:a16="http://schemas.microsoft.com/office/drawing/2014/main" id="{9D01F98B-AAB1-46AF-8614-81AC946426EF}"/>
                </a:ext>
              </a:extLst>
            </p:cNvPr>
            <p:cNvSpPr txBox="1"/>
            <p:nvPr userDrawn="1"/>
          </p:nvSpPr>
          <p:spPr>
            <a:xfrm>
              <a:off x="9252000" y="3816000"/>
              <a:ext cx="1836000" cy="180000"/>
            </a:xfrm>
            <a:prstGeom prst="rect">
              <a:avLst/>
            </a:prstGeom>
            <a:solidFill>
              <a:srgbClr val="F25C00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Digital Personnel File &amp; Documents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8" name="TextBox 48">
              <a:extLst>
                <a:ext uri="{FF2B5EF4-FFF2-40B4-BE49-F238E27FC236}">
                  <a16:creationId xmlns:a16="http://schemas.microsoft.com/office/drawing/2014/main" id="{59393462-0BC7-462B-B6C1-5ED670535B6A}"/>
                </a:ext>
              </a:extLst>
            </p:cNvPr>
            <p:cNvSpPr txBox="1"/>
            <p:nvPr userDrawn="1"/>
          </p:nvSpPr>
          <p:spPr>
            <a:xfrm>
              <a:off x="9252000" y="3996000"/>
              <a:ext cx="1836000" cy="180000"/>
            </a:xfrm>
            <a:prstGeom prst="rect">
              <a:avLst/>
            </a:prstGeom>
            <a:solidFill>
              <a:srgbClr val="8E278F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Talent Management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9" name="TextBox 52">
              <a:extLst>
                <a:ext uri="{FF2B5EF4-FFF2-40B4-BE49-F238E27FC236}">
                  <a16:creationId xmlns:a16="http://schemas.microsoft.com/office/drawing/2014/main" id="{9674E43F-6390-4AC4-B0B3-010B70B5E5A8}"/>
                </a:ext>
              </a:extLst>
            </p:cNvPr>
            <p:cNvSpPr txBox="1"/>
            <p:nvPr userDrawn="1"/>
          </p:nvSpPr>
          <p:spPr>
            <a:xfrm>
              <a:off x="9252000" y="4176000"/>
              <a:ext cx="1836000" cy="180000"/>
            </a:xfrm>
            <a:prstGeom prst="rect">
              <a:avLst/>
            </a:prstGeom>
            <a:solidFill>
              <a:srgbClr val="00A6BC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Time &amp; Attendance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40" name="TextBox 56">
              <a:extLst>
                <a:ext uri="{FF2B5EF4-FFF2-40B4-BE49-F238E27FC236}">
                  <a16:creationId xmlns:a16="http://schemas.microsoft.com/office/drawing/2014/main" id="{64BB883F-1E28-4BB9-8385-362BF5C1104D}"/>
                </a:ext>
              </a:extLst>
            </p:cNvPr>
            <p:cNvSpPr txBox="1"/>
            <p:nvPr userDrawn="1"/>
          </p:nvSpPr>
          <p:spPr>
            <a:xfrm>
              <a:off x="10188000" y="2448000"/>
              <a:ext cx="900000" cy="180000"/>
            </a:xfrm>
            <a:prstGeom prst="rect">
              <a:avLst/>
            </a:prstGeom>
            <a:solidFill>
              <a:srgbClr val="0077B5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LinkedIn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41" name="TextBox 57">
              <a:extLst>
                <a:ext uri="{FF2B5EF4-FFF2-40B4-BE49-F238E27FC236}">
                  <a16:creationId xmlns:a16="http://schemas.microsoft.com/office/drawing/2014/main" id="{ACBE2CCF-4F27-4244-8AE8-79760724C0EC}"/>
                </a:ext>
              </a:extLst>
            </p:cNvPr>
            <p:cNvSpPr txBox="1"/>
            <p:nvPr userDrawn="1"/>
          </p:nvSpPr>
          <p:spPr>
            <a:xfrm>
              <a:off x="9252000" y="3096000"/>
              <a:ext cx="900000" cy="180000"/>
            </a:xfrm>
            <a:prstGeom prst="rect">
              <a:avLst/>
            </a:prstGeom>
            <a:solidFill>
              <a:srgbClr val="5558AF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Teams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42" name="TextBox 58">
              <a:extLst>
                <a:ext uri="{FF2B5EF4-FFF2-40B4-BE49-F238E27FC236}">
                  <a16:creationId xmlns:a16="http://schemas.microsoft.com/office/drawing/2014/main" id="{FF4945E5-E680-4685-9A13-88D9C08B5E1F}"/>
                </a:ext>
              </a:extLst>
            </p:cNvPr>
            <p:cNvSpPr txBox="1"/>
            <p:nvPr userDrawn="1"/>
          </p:nvSpPr>
          <p:spPr>
            <a:xfrm>
              <a:off x="9250372" y="4536000"/>
              <a:ext cx="1836000" cy="180000"/>
            </a:xfrm>
            <a:prstGeom prst="rect">
              <a:avLst/>
            </a:prstGeom>
            <a:solidFill>
              <a:srgbClr val="1F54B1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Travel Management &amp; Expenses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43" name="TextBox 59">
              <a:extLst>
                <a:ext uri="{FF2B5EF4-FFF2-40B4-BE49-F238E27FC236}">
                  <a16:creationId xmlns:a16="http://schemas.microsoft.com/office/drawing/2014/main" id="{8BE5322B-CD1C-4454-B5E8-97EEF6B7B4E1}"/>
                </a:ext>
              </a:extLst>
            </p:cNvPr>
            <p:cNvSpPr txBox="1"/>
            <p:nvPr userDrawn="1"/>
          </p:nvSpPr>
          <p:spPr>
            <a:xfrm>
              <a:off x="9250372" y="4716000"/>
              <a:ext cx="1836000" cy="180000"/>
            </a:xfrm>
            <a:prstGeom prst="rect">
              <a:avLst/>
            </a:prstGeom>
            <a:solidFill>
              <a:srgbClr val="0077B5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Training Organization &amp; Further Study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44" name="TextBox 60">
              <a:extLst>
                <a:ext uri="{FF2B5EF4-FFF2-40B4-BE49-F238E27FC236}">
                  <a16:creationId xmlns:a16="http://schemas.microsoft.com/office/drawing/2014/main" id="{15B663F4-48FC-4743-95E4-67A10780CC8E}"/>
                </a:ext>
              </a:extLst>
            </p:cNvPr>
            <p:cNvSpPr txBox="1"/>
            <p:nvPr userDrawn="1"/>
          </p:nvSpPr>
          <p:spPr>
            <a:xfrm>
              <a:off x="9250372" y="4896000"/>
              <a:ext cx="1836000" cy="180000"/>
            </a:xfrm>
            <a:prstGeom prst="rect">
              <a:avLst/>
            </a:prstGeom>
            <a:solidFill>
              <a:srgbClr val="F25C00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Self-Services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45" name="TextBox 61">
              <a:extLst>
                <a:ext uri="{FF2B5EF4-FFF2-40B4-BE49-F238E27FC236}">
                  <a16:creationId xmlns:a16="http://schemas.microsoft.com/office/drawing/2014/main" id="{D857C575-BC6E-49E2-84D1-E7139F34C4E0}"/>
                </a:ext>
              </a:extLst>
            </p:cNvPr>
            <p:cNvSpPr txBox="1"/>
            <p:nvPr userDrawn="1"/>
          </p:nvSpPr>
          <p:spPr>
            <a:xfrm>
              <a:off x="9250372" y="5076000"/>
              <a:ext cx="1836000" cy="180000"/>
            </a:xfrm>
            <a:prstGeom prst="rect">
              <a:avLst/>
            </a:prstGeom>
            <a:solidFill>
              <a:srgbClr val="B2140A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Analysis &amp; Reporting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46" name="TextBox 62">
              <a:extLst>
                <a:ext uri="{FF2B5EF4-FFF2-40B4-BE49-F238E27FC236}">
                  <a16:creationId xmlns:a16="http://schemas.microsoft.com/office/drawing/2014/main" id="{B4804F55-B288-4DA9-A964-C12EF65A14A0}"/>
                </a:ext>
              </a:extLst>
            </p:cNvPr>
            <p:cNvSpPr txBox="1"/>
            <p:nvPr userDrawn="1"/>
          </p:nvSpPr>
          <p:spPr>
            <a:xfrm>
              <a:off x="9250372" y="5256000"/>
              <a:ext cx="1836000" cy="180000"/>
            </a:xfrm>
            <a:prstGeom prst="rect">
              <a:avLst/>
            </a:prstGeom>
            <a:solidFill>
              <a:srgbClr val="FFBF00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Modern Workplace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47" name="TextBox 63">
              <a:extLst>
                <a:ext uri="{FF2B5EF4-FFF2-40B4-BE49-F238E27FC236}">
                  <a16:creationId xmlns:a16="http://schemas.microsoft.com/office/drawing/2014/main" id="{869CE4A6-47B5-41F7-AEA1-53164004EBE3}"/>
                </a:ext>
              </a:extLst>
            </p:cNvPr>
            <p:cNvSpPr txBox="1"/>
            <p:nvPr userDrawn="1"/>
          </p:nvSpPr>
          <p:spPr>
            <a:xfrm>
              <a:off x="9252000" y="4356000"/>
              <a:ext cx="1836000" cy="180000"/>
            </a:xfrm>
            <a:prstGeom prst="rect">
              <a:avLst/>
            </a:prstGeom>
            <a:solidFill>
              <a:srgbClr val="FF8F00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Leave &amp; Absence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48" name="TextBox 64">
              <a:extLst>
                <a:ext uri="{FF2B5EF4-FFF2-40B4-BE49-F238E27FC236}">
                  <a16:creationId xmlns:a16="http://schemas.microsoft.com/office/drawing/2014/main" id="{2A768712-BCD9-4E66-B83C-66B71F72C496}"/>
                </a:ext>
              </a:extLst>
            </p:cNvPr>
            <p:cNvSpPr txBox="1"/>
            <p:nvPr userDrawn="1"/>
          </p:nvSpPr>
          <p:spPr>
            <a:xfrm>
              <a:off x="10188000" y="2880000"/>
              <a:ext cx="900000" cy="180000"/>
            </a:xfrm>
            <a:prstGeom prst="rect">
              <a:avLst/>
            </a:prstGeom>
            <a:solidFill>
              <a:srgbClr val="D83B01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Office 365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49" name="TextBox 62">
              <a:extLst>
                <a:ext uri="{FF2B5EF4-FFF2-40B4-BE49-F238E27FC236}">
                  <a16:creationId xmlns:a16="http://schemas.microsoft.com/office/drawing/2014/main" id="{3300CA4B-67C2-43D2-98F5-F033635F8D83}"/>
                </a:ext>
              </a:extLst>
            </p:cNvPr>
            <p:cNvSpPr txBox="1"/>
            <p:nvPr userDrawn="1"/>
          </p:nvSpPr>
          <p:spPr>
            <a:xfrm>
              <a:off x="9250372" y="5436000"/>
              <a:ext cx="1836000" cy="180000"/>
            </a:xfrm>
            <a:prstGeom prst="rect">
              <a:avLst/>
            </a:prstGeom>
            <a:solidFill>
              <a:srgbClr val="D83B01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Office 365 &amp; HR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pic>
        <p:nvPicPr>
          <p:cNvPr id="51" name="Grafik 51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61E7EAE1-4883-4750-BE77-B9E1797513D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0" y="6390284"/>
            <a:ext cx="1260000" cy="26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320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B7E0AB6-C479-4047-B7F2-5523F1BE9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806AA32-F077-4E6F-BCA5-E80493CDB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4990"/>
            <a:ext cx="10515600" cy="4352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7E0AF1-C8A5-46E6-8083-EB562B9E00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D002B-7A7D-4483-821B-8379C108EC36}" type="datetimeFigureOut">
              <a:rPr lang="de-DE" smtClean="0"/>
              <a:t>18.12.2020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5B455E5-7460-4566-AE77-0D388A5266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602DE4F-A344-4996-8F4C-64BB389A11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16470-04BF-4457-997A-F028FF84283E}" type="slidenum">
              <a:rPr lang="de-DE" smtClean="0"/>
              <a:t>‹#›</a:t>
            </a:fld>
            <a:endParaRPr lang="de-DE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64E70880-75BD-4723-B933-E1AA18090B2C}"/>
              </a:ext>
            </a:extLst>
          </p:cNvPr>
          <p:cNvGrpSpPr/>
          <p:nvPr userDrawn="1"/>
        </p:nvGrpSpPr>
        <p:grpSpPr>
          <a:xfrm>
            <a:off x="12333829" y="0"/>
            <a:ext cx="2450696" cy="6739200"/>
            <a:chOff x="9250372" y="0"/>
            <a:chExt cx="1838022" cy="5616000"/>
          </a:xfrm>
        </p:grpSpPr>
        <p:sp>
          <p:nvSpPr>
            <p:cNvPr id="8" name="TextBox 3">
              <a:extLst>
                <a:ext uri="{FF2B5EF4-FFF2-40B4-BE49-F238E27FC236}">
                  <a16:creationId xmlns:a16="http://schemas.microsoft.com/office/drawing/2014/main" id="{8E4025A0-DF5B-4B82-A79B-73883C4A977C}"/>
                </a:ext>
              </a:extLst>
            </p:cNvPr>
            <p:cNvSpPr txBox="1"/>
            <p:nvPr userDrawn="1"/>
          </p:nvSpPr>
          <p:spPr>
            <a:xfrm>
              <a:off x="9252000" y="0"/>
              <a:ext cx="1836000" cy="180000"/>
            </a:xfrm>
            <a:prstGeom prst="rect">
              <a:avLst/>
            </a:prstGeom>
            <a:solidFill>
              <a:srgbClr val="00A500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Hubdrive Green/C1 - </a:t>
              </a:r>
              <a:r>
                <a:rPr lang="pt-BR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R 0 G 165 B 0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4FCEB838-5B91-49F0-8ADA-BA72B3CC01AA}"/>
                </a:ext>
              </a:extLst>
            </p:cNvPr>
            <p:cNvSpPr txBox="1"/>
            <p:nvPr userDrawn="1"/>
          </p:nvSpPr>
          <p:spPr>
            <a:xfrm>
              <a:off x="9250372" y="216000"/>
              <a:ext cx="1836000" cy="180000"/>
            </a:xfrm>
            <a:prstGeom prst="rect">
              <a:avLst/>
            </a:prstGeom>
            <a:solidFill>
              <a:srgbClr val="DC2A00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Customer/ A1 - </a:t>
              </a:r>
              <a:r>
                <a:rPr lang="pt-BR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R 220 G 42 B 0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0" name="TextBox 6">
              <a:extLst>
                <a:ext uri="{FF2B5EF4-FFF2-40B4-BE49-F238E27FC236}">
                  <a16:creationId xmlns:a16="http://schemas.microsoft.com/office/drawing/2014/main" id="{EA1114BC-56C4-4CA9-B052-BCBD8F7000CA}"/>
                </a:ext>
              </a:extLst>
            </p:cNvPr>
            <p:cNvSpPr txBox="1"/>
            <p:nvPr userDrawn="1"/>
          </p:nvSpPr>
          <p:spPr>
            <a:xfrm>
              <a:off x="9250372" y="432000"/>
              <a:ext cx="1836000" cy="180000"/>
            </a:xfrm>
            <a:prstGeom prst="rect">
              <a:avLst/>
            </a:prstGeom>
            <a:solidFill>
              <a:srgbClr val="FFBF00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Microsoft/B1 - </a:t>
              </a:r>
              <a:r>
                <a:rPr lang="pt-BR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R 255 G 191 B 0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C0E5181D-1DB8-469D-992F-45DC4C81979B}"/>
                </a:ext>
              </a:extLst>
            </p:cNvPr>
            <p:cNvSpPr txBox="1"/>
            <p:nvPr userDrawn="1"/>
          </p:nvSpPr>
          <p:spPr>
            <a:xfrm>
              <a:off x="9252394" y="648000"/>
              <a:ext cx="1836000" cy="180000"/>
            </a:xfrm>
            <a:prstGeom prst="rect">
              <a:avLst/>
            </a:prstGeom>
            <a:solidFill>
              <a:srgbClr val="1F54B1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Partner/D1 - </a:t>
              </a:r>
              <a:r>
                <a:rPr lang="pt-BR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R 31 G 84 B 177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0A001BFB-0F81-4D4F-9D37-A0A74B3E8EA4}"/>
                </a:ext>
              </a:extLst>
            </p:cNvPr>
            <p:cNvSpPr txBox="1"/>
            <p:nvPr userDrawn="1"/>
          </p:nvSpPr>
          <p:spPr>
            <a:xfrm>
              <a:off x="9251381" y="864000"/>
              <a:ext cx="1836000" cy="180000"/>
            </a:xfrm>
            <a:prstGeom prst="rect">
              <a:avLst/>
            </a:prstGeom>
            <a:solidFill>
              <a:srgbClr val="464646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Hubdrive Gray E1 - </a:t>
              </a:r>
              <a:r>
                <a:rPr lang="pt-BR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R 70 G 70 B 70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0744929B-F822-4147-9870-3F0DAA7EFAAD}"/>
                </a:ext>
              </a:extLst>
            </p:cNvPr>
            <p:cNvSpPr txBox="1"/>
            <p:nvPr userDrawn="1"/>
          </p:nvSpPr>
          <p:spPr>
            <a:xfrm>
              <a:off x="9252000" y="1224000"/>
              <a:ext cx="432000" cy="180000"/>
            </a:xfrm>
            <a:prstGeom prst="rect">
              <a:avLst/>
            </a:prstGeom>
            <a:solidFill>
              <a:srgbClr val="DC2A00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Red1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4" name="TextBox 11">
              <a:extLst>
                <a:ext uri="{FF2B5EF4-FFF2-40B4-BE49-F238E27FC236}">
                  <a16:creationId xmlns:a16="http://schemas.microsoft.com/office/drawing/2014/main" id="{86B690C6-F0C8-4BCF-89AF-41B4DAA36FB2}"/>
                </a:ext>
              </a:extLst>
            </p:cNvPr>
            <p:cNvSpPr txBox="1"/>
            <p:nvPr userDrawn="1"/>
          </p:nvSpPr>
          <p:spPr>
            <a:xfrm>
              <a:off x="9720000" y="1224000"/>
              <a:ext cx="432000" cy="180000"/>
            </a:xfrm>
            <a:prstGeom prst="rect">
              <a:avLst/>
            </a:prstGeom>
            <a:solidFill>
              <a:srgbClr val="B2140A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Red2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AA60E940-5814-4C91-A540-0171B68AE102}"/>
                </a:ext>
              </a:extLst>
            </p:cNvPr>
            <p:cNvSpPr txBox="1"/>
            <p:nvPr userDrawn="1"/>
          </p:nvSpPr>
          <p:spPr>
            <a:xfrm>
              <a:off x="10188000" y="1224000"/>
              <a:ext cx="432000" cy="180000"/>
            </a:xfrm>
            <a:prstGeom prst="rect">
              <a:avLst/>
            </a:prstGeom>
            <a:solidFill>
              <a:srgbClr val="D21741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Red3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6" name="TextBox 13">
              <a:extLst>
                <a:ext uri="{FF2B5EF4-FFF2-40B4-BE49-F238E27FC236}">
                  <a16:creationId xmlns:a16="http://schemas.microsoft.com/office/drawing/2014/main" id="{C6C951DF-8BA2-4F4D-B1B0-C775CC8DFC49}"/>
                </a:ext>
              </a:extLst>
            </p:cNvPr>
            <p:cNvSpPr txBox="1"/>
            <p:nvPr userDrawn="1"/>
          </p:nvSpPr>
          <p:spPr>
            <a:xfrm>
              <a:off x="10656000" y="1224000"/>
              <a:ext cx="432000" cy="180000"/>
            </a:xfrm>
            <a:prstGeom prst="rect">
              <a:avLst/>
            </a:prstGeom>
            <a:solidFill>
              <a:srgbClr val="F16466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Red4 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7" name="TextBox 14">
              <a:extLst>
                <a:ext uri="{FF2B5EF4-FFF2-40B4-BE49-F238E27FC236}">
                  <a16:creationId xmlns:a16="http://schemas.microsoft.com/office/drawing/2014/main" id="{A3C1D07A-ECEC-4A04-845D-201A81173844}"/>
                </a:ext>
              </a:extLst>
            </p:cNvPr>
            <p:cNvSpPr txBox="1"/>
            <p:nvPr userDrawn="1"/>
          </p:nvSpPr>
          <p:spPr>
            <a:xfrm>
              <a:off x="9252000" y="1440000"/>
              <a:ext cx="432000" cy="180000"/>
            </a:xfrm>
            <a:prstGeom prst="rect">
              <a:avLst/>
            </a:prstGeom>
            <a:solidFill>
              <a:srgbClr val="FFBF00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Or1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8" name="TextBox 15">
              <a:extLst>
                <a:ext uri="{FF2B5EF4-FFF2-40B4-BE49-F238E27FC236}">
                  <a16:creationId xmlns:a16="http://schemas.microsoft.com/office/drawing/2014/main" id="{A306BAF3-4999-43D4-92A7-E6CB6342BA92}"/>
                </a:ext>
              </a:extLst>
            </p:cNvPr>
            <p:cNvSpPr txBox="1"/>
            <p:nvPr userDrawn="1"/>
          </p:nvSpPr>
          <p:spPr>
            <a:xfrm>
              <a:off x="9720000" y="1440000"/>
              <a:ext cx="432000" cy="180000"/>
            </a:xfrm>
            <a:prstGeom prst="rect">
              <a:avLst/>
            </a:prstGeom>
            <a:solidFill>
              <a:srgbClr val="FF8F00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Or2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9" name="TextBox 16">
              <a:extLst>
                <a:ext uri="{FF2B5EF4-FFF2-40B4-BE49-F238E27FC236}">
                  <a16:creationId xmlns:a16="http://schemas.microsoft.com/office/drawing/2014/main" id="{F10F3CBD-367C-4375-9634-D2EC0612DC92}"/>
                </a:ext>
              </a:extLst>
            </p:cNvPr>
            <p:cNvSpPr txBox="1"/>
            <p:nvPr userDrawn="1"/>
          </p:nvSpPr>
          <p:spPr>
            <a:xfrm>
              <a:off x="10188000" y="1440000"/>
              <a:ext cx="432000" cy="180000"/>
            </a:xfrm>
            <a:prstGeom prst="rect">
              <a:avLst/>
            </a:prstGeom>
            <a:solidFill>
              <a:srgbClr val="F25C00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Or3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0" name="TextBox 17">
              <a:extLst>
                <a:ext uri="{FF2B5EF4-FFF2-40B4-BE49-F238E27FC236}">
                  <a16:creationId xmlns:a16="http://schemas.microsoft.com/office/drawing/2014/main" id="{4C5861FD-189E-41A7-BE2E-BC58C83DFD3F}"/>
                </a:ext>
              </a:extLst>
            </p:cNvPr>
            <p:cNvSpPr txBox="1"/>
            <p:nvPr userDrawn="1"/>
          </p:nvSpPr>
          <p:spPr>
            <a:xfrm>
              <a:off x="10656000" y="1440000"/>
              <a:ext cx="432000" cy="180000"/>
            </a:xfrm>
            <a:prstGeom prst="rect">
              <a:avLst/>
            </a:prstGeom>
            <a:solidFill>
              <a:srgbClr val="FFD969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Or4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1" name="TextBox 18">
              <a:extLst>
                <a:ext uri="{FF2B5EF4-FFF2-40B4-BE49-F238E27FC236}">
                  <a16:creationId xmlns:a16="http://schemas.microsoft.com/office/drawing/2014/main" id="{2386A6BC-592B-4C4F-B0BF-9F9AEDDAD329}"/>
                </a:ext>
              </a:extLst>
            </p:cNvPr>
            <p:cNvSpPr txBox="1"/>
            <p:nvPr userDrawn="1"/>
          </p:nvSpPr>
          <p:spPr>
            <a:xfrm>
              <a:off x="9252000" y="1656000"/>
              <a:ext cx="432000" cy="180000"/>
            </a:xfrm>
            <a:prstGeom prst="rect">
              <a:avLst/>
            </a:prstGeom>
            <a:solidFill>
              <a:srgbClr val="00A500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Gre1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2" name="TextBox 19">
              <a:extLst>
                <a:ext uri="{FF2B5EF4-FFF2-40B4-BE49-F238E27FC236}">
                  <a16:creationId xmlns:a16="http://schemas.microsoft.com/office/drawing/2014/main" id="{D50543FD-293C-4D3A-B08B-764E20AE5C03}"/>
                </a:ext>
              </a:extLst>
            </p:cNvPr>
            <p:cNvSpPr txBox="1"/>
            <p:nvPr userDrawn="1"/>
          </p:nvSpPr>
          <p:spPr>
            <a:xfrm>
              <a:off x="9720000" y="1656000"/>
              <a:ext cx="432000" cy="180000"/>
            </a:xfrm>
            <a:prstGeom prst="rect">
              <a:avLst/>
            </a:prstGeom>
            <a:solidFill>
              <a:srgbClr val="59CF2E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Gre2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3" name="TextBox 20">
              <a:extLst>
                <a:ext uri="{FF2B5EF4-FFF2-40B4-BE49-F238E27FC236}">
                  <a16:creationId xmlns:a16="http://schemas.microsoft.com/office/drawing/2014/main" id="{06C89017-84BE-4CF9-9415-F78C9938FAC6}"/>
                </a:ext>
              </a:extLst>
            </p:cNvPr>
            <p:cNvSpPr txBox="1"/>
            <p:nvPr userDrawn="1"/>
          </p:nvSpPr>
          <p:spPr>
            <a:xfrm>
              <a:off x="10188000" y="1656000"/>
              <a:ext cx="432000" cy="180000"/>
            </a:xfrm>
            <a:prstGeom prst="rect">
              <a:avLst/>
            </a:prstGeom>
            <a:solidFill>
              <a:srgbClr val="B0D900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Gre3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4" name="TextBox 21">
              <a:extLst>
                <a:ext uri="{FF2B5EF4-FFF2-40B4-BE49-F238E27FC236}">
                  <a16:creationId xmlns:a16="http://schemas.microsoft.com/office/drawing/2014/main" id="{DE8032D8-64B7-4367-9818-530109F13CAE}"/>
                </a:ext>
              </a:extLst>
            </p:cNvPr>
            <p:cNvSpPr txBox="1"/>
            <p:nvPr userDrawn="1"/>
          </p:nvSpPr>
          <p:spPr>
            <a:xfrm>
              <a:off x="10656000" y="1656000"/>
              <a:ext cx="432000" cy="180000"/>
            </a:xfrm>
            <a:prstGeom prst="rect">
              <a:avLst/>
            </a:prstGeom>
            <a:solidFill>
              <a:srgbClr val="B9E96F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Gre4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5" name="TextBox 23">
              <a:extLst>
                <a:ext uri="{FF2B5EF4-FFF2-40B4-BE49-F238E27FC236}">
                  <a16:creationId xmlns:a16="http://schemas.microsoft.com/office/drawing/2014/main" id="{D3D49D5C-737E-4D0F-B159-7A20BAE18D50}"/>
                </a:ext>
              </a:extLst>
            </p:cNvPr>
            <p:cNvSpPr txBox="1"/>
            <p:nvPr userDrawn="1"/>
          </p:nvSpPr>
          <p:spPr>
            <a:xfrm>
              <a:off x="9252000" y="1872000"/>
              <a:ext cx="432000" cy="180000"/>
            </a:xfrm>
            <a:prstGeom prst="rect">
              <a:avLst/>
            </a:prstGeom>
            <a:solidFill>
              <a:srgbClr val="1F54B1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Blue1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6" name="TextBox 24">
              <a:extLst>
                <a:ext uri="{FF2B5EF4-FFF2-40B4-BE49-F238E27FC236}">
                  <a16:creationId xmlns:a16="http://schemas.microsoft.com/office/drawing/2014/main" id="{B717F662-5109-4E44-962D-20F51BE59C83}"/>
                </a:ext>
              </a:extLst>
            </p:cNvPr>
            <p:cNvSpPr txBox="1"/>
            <p:nvPr userDrawn="1"/>
          </p:nvSpPr>
          <p:spPr>
            <a:xfrm>
              <a:off x="9720000" y="1872000"/>
              <a:ext cx="432000" cy="180000"/>
            </a:xfrm>
            <a:prstGeom prst="rect">
              <a:avLst/>
            </a:prstGeom>
            <a:solidFill>
              <a:srgbClr val="007EC5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Blue2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7" name="TextBox 25">
              <a:extLst>
                <a:ext uri="{FF2B5EF4-FFF2-40B4-BE49-F238E27FC236}">
                  <a16:creationId xmlns:a16="http://schemas.microsoft.com/office/drawing/2014/main" id="{BA782A0E-0725-47FF-8847-EF0E96C9657E}"/>
                </a:ext>
              </a:extLst>
            </p:cNvPr>
            <p:cNvSpPr txBox="1"/>
            <p:nvPr userDrawn="1"/>
          </p:nvSpPr>
          <p:spPr>
            <a:xfrm>
              <a:off x="10188000" y="1872000"/>
              <a:ext cx="432000" cy="180000"/>
            </a:xfrm>
            <a:prstGeom prst="rect">
              <a:avLst/>
            </a:prstGeom>
            <a:solidFill>
              <a:srgbClr val="00A6BC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Blue3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8" name="TextBox 26">
              <a:extLst>
                <a:ext uri="{FF2B5EF4-FFF2-40B4-BE49-F238E27FC236}">
                  <a16:creationId xmlns:a16="http://schemas.microsoft.com/office/drawing/2014/main" id="{CC1CFB30-3274-478F-B628-8DD277FF04EF}"/>
                </a:ext>
              </a:extLst>
            </p:cNvPr>
            <p:cNvSpPr txBox="1"/>
            <p:nvPr userDrawn="1"/>
          </p:nvSpPr>
          <p:spPr>
            <a:xfrm>
              <a:off x="10656000" y="1872000"/>
              <a:ext cx="432000" cy="180000"/>
            </a:xfrm>
            <a:prstGeom prst="rect">
              <a:avLst/>
            </a:prstGeom>
            <a:solidFill>
              <a:srgbClr val="54BEEF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Blue4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9" name="TextBox 27">
              <a:extLst>
                <a:ext uri="{FF2B5EF4-FFF2-40B4-BE49-F238E27FC236}">
                  <a16:creationId xmlns:a16="http://schemas.microsoft.com/office/drawing/2014/main" id="{91CC9C33-311A-4865-BD01-44E63A32AEAA}"/>
                </a:ext>
              </a:extLst>
            </p:cNvPr>
            <p:cNvSpPr txBox="1"/>
            <p:nvPr userDrawn="1"/>
          </p:nvSpPr>
          <p:spPr>
            <a:xfrm>
              <a:off x="9252000" y="2088000"/>
              <a:ext cx="432000" cy="180000"/>
            </a:xfrm>
            <a:prstGeom prst="rect">
              <a:avLst/>
            </a:prstGeom>
            <a:solidFill>
              <a:srgbClr val="464646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Gra1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0" name="TextBox 28">
              <a:extLst>
                <a:ext uri="{FF2B5EF4-FFF2-40B4-BE49-F238E27FC236}">
                  <a16:creationId xmlns:a16="http://schemas.microsoft.com/office/drawing/2014/main" id="{60C5AC58-7B92-499E-A64D-3738DA0844D1}"/>
                </a:ext>
              </a:extLst>
            </p:cNvPr>
            <p:cNvSpPr txBox="1"/>
            <p:nvPr userDrawn="1"/>
          </p:nvSpPr>
          <p:spPr>
            <a:xfrm>
              <a:off x="9720000" y="2088000"/>
              <a:ext cx="432000" cy="180000"/>
            </a:xfrm>
            <a:prstGeom prst="rect">
              <a:avLst/>
            </a:prstGeom>
            <a:solidFill>
              <a:srgbClr val="737373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Gra2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1" name="TextBox 29">
              <a:extLst>
                <a:ext uri="{FF2B5EF4-FFF2-40B4-BE49-F238E27FC236}">
                  <a16:creationId xmlns:a16="http://schemas.microsoft.com/office/drawing/2014/main" id="{5A605F23-0355-469B-BEE5-D39268A9A3E0}"/>
                </a:ext>
              </a:extLst>
            </p:cNvPr>
            <p:cNvSpPr txBox="1"/>
            <p:nvPr userDrawn="1"/>
          </p:nvSpPr>
          <p:spPr>
            <a:xfrm>
              <a:off x="10188000" y="2088000"/>
              <a:ext cx="432000" cy="180000"/>
            </a:xfrm>
            <a:prstGeom prst="rect">
              <a:avLst/>
            </a:prstGeom>
            <a:solidFill>
              <a:srgbClr val="BFBFBF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Gra3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2" name="TextBox 30">
              <a:extLst>
                <a:ext uri="{FF2B5EF4-FFF2-40B4-BE49-F238E27FC236}">
                  <a16:creationId xmlns:a16="http://schemas.microsoft.com/office/drawing/2014/main" id="{83E999D2-39FF-4A22-922E-021CA5552E4A}"/>
                </a:ext>
              </a:extLst>
            </p:cNvPr>
            <p:cNvSpPr txBox="1"/>
            <p:nvPr userDrawn="1"/>
          </p:nvSpPr>
          <p:spPr>
            <a:xfrm>
              <a:off x="10656000" y="2088000"/>
              <a:ext cx="432000" cy="180000"/>
            </a:xfrm>
            <a:prstGeom prst="rect">
              <a:avLst/>
            </a:prstGeom>
            <a:solidFill>
              <a:srgbClr val="D9D9D9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Gra4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3" name="TextBox 31">
              <a:extLst>
                <a:ext uri="{FF2B5EF4-FFF2-40B4-BE49-F238E27FC236}">
                  <a16:creationId xmlns:a16="http://schemas.microsoft.com/office/drawing/2014/main" id="{14598843-1194-4622-A58A-F243E64D34E4}"/>
                </a:ext>
              </a:extLst>
            </p:cNvPr>
            <p:cNvSpPr txBox="1"/>
            <p:nvPr userDrawn="1"/>
          </p:nvSpPr>
          <p:spPr>
            <a:xfrm>
              <a:off x="9252000" y="2448000"/>
              <a:ext cx="900000" cy="180000"/>
            </a:xfrm>
            <a:prstGeom prst="rect">
              <a:avLst/>
            </a:prstGeom>
            <a:solidFill>
              <a:srgbClr val="242958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Dynamics 365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4" name="TextBox 32">
              <a:extLst>
                <a:ext uri="{FF2B5EF4-FFF2-40B4-BE49-F238E27FC236}">
                  <a16:creationId xmlns:a16="http://schemas.microsoft.com/office/drawing/2014/main" id="{1121A64C-40ED-40D4-93FF-888DA453EB53}"/>
                </a:ext>
              </a:extLst>
            </p:cNvPr>
            <p:cNvSpPr txBox="1"/>
            <p:nvPr userDrawn="1"/>
          </p:nvSpPr>
          <p:spPr>
            <a:xfrm>
              <a:off x="9252000" y="2664000"/>
              <a:ext cx="900000" cy="180000"/>
            </a:xfrm>
            <a:prstGeom prst="rect">
              <a:avLst/>
            </a:prstGeom>
            <a:solidFill>
              <a:srgbClr val="5F89CE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Dynamics Applications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5" name="TextBox 33">
              <a:extLst>
                <a:ext uri="{FF2B5EF4-FFF2-40B4-BE49-F238E27FC236}">
                  <a16:creationId xmlns:a16="http://schemas.microsoft.com/office/drawing/2014/main" id="{B1AB8B8A-6F7D-4538-A198-EC17F366396F}"/>
                </a:ext>
              </a:extLst>
            </p:cNvPr>
            <p:cNvSpPr txBox="1"/>
            <p:nvPr userDrawn="1"/>
          </p:nvSpPr>
          <p:spPr>
            <a:xfrm>
              <a:off x="10188000" y="2664000"/>
              <a:ext cx="900000" cy="180000"/>
            </a:xfrm>
            <a:prstGeom prst="rect">
              <a:avLst/>
            </a:prstGeom>
            <a:solidFill>
              <a:srgbClr val="29439A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F&amp;O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6" name="TextBox 34">
              <a:extLst>
                <a:ext uri="{FF2B5EF4-FFF2-40B4-BE49-F238E27FC236}">
                  <a16:creationId xmlns:a16="http://schemas.microsoft.com/office/drawing/2014/main" id="{7B522BBE-165C-40EB-8801-5B3A044C046A}"/>
                </a:ext>
              </a:extLst>
            </p:cNvPr>
            <p:cNvSpPr txBox="1"/>
            <p:nvPr userDrawn="1"/>
          </p:nvSpPr>
          <p:spPr>
            <a:xfrm>
              <a:off x="9252000" y="2880000"/>
              <a:ext cx="900000" cy="180000"/>
            </a:xfrm>
            <a:prstGeom prst="rect">
              <a:avLst/>
            </a:prstGeom>
            <a:solidFill>
              <a:srgbClr val="8E278F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Human Resources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91A87CA-5F32-4282-8173-A6BB67BDDC1A}"/>
                </a:ext>
              </a:extLst>
            </p:cNvPr>
            <p:cNvSpPr txBox="1"/>
            <p:nvPr userDrawn="1"/>
          </p:nvSpPr>
          <p:spPr>
            <a:xfrm>
              <a:off x="9252000" y="3456000"/>
              <a:ext cx="1836000" cy="180000"/>
            </a:xfrm>
            <a:prstGeom prst="rect">
              <a:avLst/>
            </a:prstGeom>
            <a:solidFill>
              <a:srgbClr val="FF8F00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Recruiting &amp; Onboarding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8" name="TextBox 40">
              <a:extLst>
                <a:ext uri="{FF2B5EF4-FFF2-40B4-BE49-F238E27FC236}">
                  <a16:creationId xmlns:a16="http://schemas.microsoft.com/office/drawing/2014/main" id="{371C8C20-7D35-4851-9AD0-027103428A8E}"/>
                </a:ext>
              </a:extLst>
            </p:cNvPr>
            <p:cNvSpPr txBox="1"/>
            <p:nvPr userDrawn="1"/>
          </p:nvSpPr>
          <p:spPr>
            <a:xfrm>
              <a:off x="9252000" y="3636000"/>
              <a:ext cx="1836000" cy="180000"/>
            </a:xfrm>
            <a:prstGeom prst="rect">
              <a:avLst/>
            </a:prstGeom>
            <a:solidFill>
              <a:srgbClr val="1F54B1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Staff Administration &amp;  Automation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9" name="TextBox 44">
              <a:extLst>
                <a:ext uri="{FF2B5EF4-FFF2-40B4-BE49-F238E27FC236}">
                  <a16:creationId xmlns:a16="http://schemas.microsoft.com/office/drawing/2014/main" id="{2A395823-31B2-4DDF-B1EA-D665A4E64AD2}"/>
                </a:ext>
              </a:extLst>
            </p:cNvPr>
            <p:cNvSpPr txBox="1"/>
            <p:nvPr userDrawn="1"/>
          </p:nvSpPr>
          <p:spPr>
            <a:xfrm>
              <a:off x="9252000" y="3816000"/>
              <a:ext cx="1836000" cy="180000"/>
            </a:xfrm>
            <a:prstGeom prst="rect">
              <a:avLst/>
            </a:prstGeom>
            <a:solidFill>
              <a:srgbClr val="F25C00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Digital Personnel File &amp; Documents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40" name="TextBox 48">
              <a:extLst>
                <a:ext uri="{FF2B5EF4-FFF2-40B4-BE49-F238E27FC236}">
                  <a16:creationId xmlns:a16="http://schemas.microsoft.com/office/drawing/2014/main" id="{5B2B017B-F75E-4AE7-A9E2-80C5E6806291}"/>
                </a:ext>
              </a:extLst>
            </p:cNvPr>
            <p:cNvSpPr txBox="1"/>
            <p:nvPr userDrawn="1"/>
          </p:nvSpPr>
          <p:spPr>
            <a:xfrm>
              <a:off x="9252000" y="3996000"/>
              <a:ext cx="1836000" cy="180000"/>
            </a:xfrm>
            <a:prstGeom prst="rect">
              <a:avLst/>
            </a:prstGeom>
            <a:solidFill>
              <a:srgbClr val="8E278F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Talent Management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41" name="TextBox 52">
              <a:extLst>
                <a:ext uri="{FF2B5EF4-FFF2-40B4-BE49-F238E27FC236}">
                  <a16:creationId xmlns:a16="http://schemas.microsoft.com/office/drawing/2014/main" id="{960D88C5-E720-4CA6-8AA6-F05D8A924AEA}"/>
                </a:ext>
              </a:extLst>
            </p:cNvPr>
            <p:cNvSpPr txBox="1"/>
            <p:nvPr userDrawn="1"/>
          </p:nvSpPr>
          <p:spPr>
            <a:xfrm>
              <a:off x="9252000" y="4176000"/>
              <a:ext cx="1836000" cy="180000"/>
            </a:xfrm>
            <a:prstGeom prst="rect">
              <a:avLst/>
            </a:prstGeom>
            <a:solidFill>
              <a:srgbClr val="00A6BC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Time &amp; Attendance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42" name="TextBox 56">
              <a:extLst>
                <a:ext uri="{FF2B5EF4-FFF2-40B4-BE49-F238E27FC236}">
                  <a16:creationId xmlns:a16="http://schemas.microsoft.com/office/drawing/2014/main" id="{34B84E16-3904-48F9-B229-632823C0015F}"/>
                </a:ext>
              </a:extLst>
            </p:cNvPr>
            <p:cNvSpPr txBox="1"/>
            <p:nvPr userDrawn="1"/>
          </p:nvSpPr>
          <p:spPr>
            <a:xfrm>
              <a:off x="10188000" y="2448000"/>
              <a:ext cx="900000" cy="180000"/>
            </a:xfrm>
            <a:prstGeom prst="rect">
              <a:avLst/>
            </a:prstGeom>
            <a:solidFill>
              <a:srgbClr val="0077B5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LinkedIn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43" name="TextBox 57">
              <a:extLst>
                <a:ext uri="{FF2B5EF4-FFF2-40B4-BE49-F238E27FC236}">
                  <a16:creationId xmlns:a16="http://schemas.microsoft.com/office/drawing/2014/main" id="{8EA4A677-1919-4A20-B632-5C36D92C30E1}"/>
                </a:ext>
              </a:extLst>
            </p:cNvPr>
            <p:cNvSpPr txBox="1"/>
            <p:nvPr userDrawn="1"/>
          </p:nvSpPr>
          <p:spPr>
            <a:xfrm>
              <a:off x="9252000" y="3096000"/>
              <a:ext cx="900000" cy="180000"/>
            </a:xfrm>
            <a:prstGeom prst="rect">
              <a:avLst/>
            </a:prstGeom>
            <a:solidFill>
              <a:srgbClr val="5558AF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Teams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44" name="TextBox 58">
              <a:extLst>
                <a:ext uri="{FF2B5EF4-FFF2-40B4-BE49-F238E27FC236}">
                  <a16:creationId xmlns:a16="http://schemas.microsoft.com/office/drawing/2014/main" id="{AFF3629D-D5AF-4E83-8B17-16838AE20C3E}"/>
                </a:ext>
              </a:extLst>
            </p:cNvPr>
            <p:cNvSpPr txBox="1"/>
            <p:nvPr userDrawn="1"/>
          </p:nvSpPr>
          <p:spPr>
            <a:xfrm>
              <a:off x="9250372" y="4536000"/>
              <a:ext cx="1836000" cy="180000"/>
            </a:xfrm>
            <a:prstGeom prst="rect">
              <a:avLst/>
            </a:prstGeom>
            <a:solidFill>
              <a:srgbClr val="1F54B1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Travel Management &amp; Expenses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45" name="TextBox 59">
              <a:extLst>
                <a:ext uri="{FF2B5EF4-FFF2-40B4-BE49-F238E27FC236}">
                  <a16:creationId xmlns:a16="http://schemas.microsoft.com/office/drawing/2014/main" id="{7271BDAF-974B-4AB2-A924-564164D607BF}"/>
                </a:ext>
              </a:extLst>
            </p:cNvPr>
            <p:cNvSpPr txBox="1"/>
            <p:nvPr userDrawn="1"/>
          </p:nvSpPr>
          <p:spPr>
            <a:xfrm>
              <a:off x="9250372" y="4716000"/>
              <a:ext cx="1836000" cy="180000"/>
            </a:xfrm>
            <a:prstGeom prst="rect">
              <a:avLst/>
            </a:prstGeom>
            <a:solidFill>
              <a:srgbClr val="0077B5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Training Organization &amp; Further Study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46" name="TextBox 60">
              <a:extLst>
                <a:ext uri="{FF2B5EF4-FFF2-40B4-BE49-F238E27FC236}">
                  <a16:creationId xmlns:a16="http://schemas.microsoft.com/office/drawing/2014/main" id="{19773A1F-777F-4EF2-8C0C-3892AB7B8A68}"/>
                </a:ext>
              </a:extLst>
            </p:cNvPr>
            <p:cNvSpPr txBox="1"/>
            <p:nvPr userDrawn="1"/>
          </p:nvSpPr>
          <p:spPr>
            <a:xfrm>
              <a:off x="9250372" y="4896000"/>
              <a:ext cx="1836000" cy="180000"/>
            </a:xfrm>
            <a:prstGeom prst="rect">
              <a:avLst/>
            </a:prstGeom>
            <a:solidFill>
              <a:srgbClr val="F25C00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Self-Services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47" name="TextBox 61">
              <a:extLst>
                <a:ext uri="{FF2B5EF4-FFF2-40B4-BE49-F238E27FC236}">
                  <a16:creationId xmlns:a16="http://schemas.microsoft.com/office/drawing/2014/main" id="{2CFE1706-A3C8-4233-A30A-E3A5CA38D805}"/>
                </a:ext>
              </a:extLst>
            </p:cNvPr>
            <p:cNvSpPr txBox="1"/>
            <p:nvPr userDrawn="1"/>
          </p:nvSpPr>
          <p:spPr>
            <a:xfrm>
              <a:off x="9250372" y="5076000"/>
              <a:ext cx="1836000" cy="180000"/>
            </a:xfrm>
            <a:prstGeom prst="rect">
              <a:avLst/>
            </a:prstGeom>
            <a:solidFill>
              <a:srgbClr val="B2140A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Analysis &amp; Reporting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48" name="TextBox 62">
              <a:extLst>
                <a:ext uri="{FF2B5EF4-FFF2-40B4-BE49-F238E27FC236}">
                  <a16:creationId xmlns:a16="http://schemas.microsoft.com/office/drawing/2014/main" id="{07808FAA-3B49-40FD-8D27-0D52D452FE0E}"/>
                </a:ext>
              </a:extLst>
            </p:cNvPr>
            <p:cNvSpPr txBox="1"/>
            <p:nvPr userDrawn="1"/>
          </p:nvSpPr>
          <p:spPr>
            <a:xfrm>
              <a:off x="9250372" y="5256000"/>
              <a:ext cx="1836000" cy="180000"/>
            </a:xfrm>
            <a:prstGeom prst="rect">
              <a:avLst/>
            </a:prstGeom>
            <a:solidFill>
              <a:srgbClr val="FFBF00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Modern Workplace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49" name="TextBox 63">
              <a:extLst>
                <a:ext uri="{FF2B5EF4-FFF2-40B4-BE49-F238E27FC236}">
                  <a16:creationId xmlns:a16="http://schemas.microsoft.com/office/drawing/2014/main" id="{DB3FBA97-2BE5-4D31-8F17-18B7254644B2}"/>
                </a:ext>
              </a:extLst>
            </p:cNvPr>
            <p:cNvSpPr txBox="1"/>
            <p:nvPr userDrawn="1"/>
          </p:nvSpPr>
          <p:spPr>
            <a:xfrm>
              <a:off x="9252000" y="4356000"/>
              <a:ext cx="1836000" cy="180000"/>
            </a:xfrm>
            <a:prstGeom prst="rect">
              <a:avLst/>
            </a:prstGeom>
            <a:solidFill>
              <a:srgbClr val="FF8F00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Leave &amp; Absence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0" name="TextBox 64">
              <a:extLst>
                <a:ext uri="{FF2B5EF4-FFF2-40B4-BE49-F238E27FC236}">
                  <a16:creationId xmlns:a16="http://schemas.microsoft.com/office/drawing/2014/main" id="{F2B70442-08A8-4DA0-9D94-9B22117FA4D1}"/>
                </a:ext>
              </a:extLst>
            </p:cNvPr>
            <p:cNvSpPr txBox="1"/>
            <p:nvPr userDrawn="1"/>
          </p:nvSpPr>
          <p:spPr>
            <a:xfrm>
              <a:off x="10188000" y="2880000"/>
              <a:ext cx="900000" cy="180000"/>
            </a:xfrm>
            <a:prstGeom prst="rect">
              <a:avLst/>
            </a:prstGeom>
            <a:solidFill>
              <a:srgbClr val="D83B01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Office 365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1" name="TextBox 62">
              <a:extLst>
                <a:ext uri="{FF2B5EF4-FFF2-40B4-BE49-F238E27FC236}">
                  <a16:creationId xmlns:a16="http://schemas.microsoft.com/office/drawing/2014/main" id="{0C4DD741-A86C-43FF-B965-06B7F58F814F}"/>
                </a:ext>
              </a:extLst>
            </p:cNvPr>
            <p:cNvSpPr txBox="1"/>
            <p:nvPr userDrawn="1"/>
          </p:nvSpPr>
          <p:spPr>
            <a:xfrm>
              <a:off x="9250372" y="5436000"/>
              <a:ext cx="1836000" cy="180000"/>
            </a:xfrm>
            <a:prstGeom prst="rect">
              <a:avLst/>
            </a:prstGeom>
            <a:solidFill>
              <a:srgbClr val="D83B01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sz="72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Office 365 &amp; HR</a:t>
              </a:r>
              <a:endParaRPr lang="en-DE" sz="72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pic>
        <p:nvPicPr>
          <p:cNvPr id="53" name="Grafik 52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ECC75B94-3D85-422C-A221-2E45FDEADD7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6436800"/>
            <a:ext cx="1440000" cy="24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296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738C974-9C59-4E64-A3D9-B8DBDDB53A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000" y="924724"/>
            <a:ext cx="5184000" cy="1148877"/>
          </a:xfrm>
        </p:spPr>
        <p:txBody>
          <a:bodyPr/>
          <a:lstStyle/>
          <a:p>
            <a:r>
              <a:rPr lang="en-US" dirty="0"/>
              <a:t>How to add a dialog button to a form</a:t>
            </a:r>
            <a:endParaRPr lang="de-DE" dirty="0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B55237CB-C23E-4F1D-AF57-DBB76193A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2000" y="2073599"/>
            <a:ext cx="5184000" cy="484016"/>
          </a:xfrm>
        </p:spPr>
        <p:txBody>
          <a:bodyPr/>
          <a:lstStyle/>
          <a:p>
            <a:r>
              <a:rPr lang="en-US"/>
              <a:t>HR Management for Microsoft Dynamics 365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3269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16DCF2D-D90B-4198-9018-E8A50781B4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How to add a dialog button</a:t>
            </a: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923CC542-30BB-42F6-B719-D23A7A5263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17902" y="1311965"/>
            <a:ext cx="2332325" cy="338610"/>
          </a:xfrm>
        </p:spPr>
        <p:txBody>
          <a:bodyPr/>
          <a:lstStyle/>
          <a:p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C045050-8A8E-472F-ABF4-D63858AB40BE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de-DE" dirty="0"/>
              <a:t>Notes: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en-US" dirty="0"/>
              <a:t>You need at least Roll Up 31.2 to add the dialog option. Make sure which version you are currently on.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en-US" dirty="0"/>
              <a:t>Dialogs can only be placed on the entity of the original dialog (e.g. Change Department can not be on Onboarding Entity.</a:t>
            </a:r>
          </a:p>
          <a:p>
            <a:r>
              <a:rPr lang="de-DE" dirty="0"/>
              <a:t>Steps to follow</a:t>
            </a:r>
          </a:p>
          <a:p>
            <a:pPr marL="342900" lvl="3" indent="-342900" fontAlgn="ctr">
              <a:buFont typeface="Wingdings" panose="05000000000000000000" pitchFamily="2" charset="2"/>
              <a:buChar char="q"/>
            </a:pPr>
            <a:r>
              <a:rPr lang="en-US" dirty="0"/>
              <a:t>Open advanced settings</a:t>
            </a:r>
          </a:p>
          <a:p>
            <a:pPr marL="342900" lvl="3" indent="-342900" fontAlgn="ctr">
              <a:buFont typeface="Wingdings" panose="05000000000000000000" pitchFamily="2" charset="2"/>
              <a:buChar char="q"/>
            </a:pPr>
            <a:r>
              <a:rPr lang="en-US" dirty="0"/>
              <a:t>Open Solution and open the unmanaged solution, where your customizations are stored.</a:t>
            </a:r>
          </a:p>
          <a:p>
            <a:pPr marL="342900" lvl="3" indent="-342900" fontAlgn="ctr">
              <a:buFont typeface="Wingdings" panose="05000000000000000000" pitchFamily="2" charset="2"/>
              <a:buChar char="q"/>
            </a:pPr>
            <a:r>
              <a:rPr lang="en-US" dirty="0"/>
              <a:t>Go to entity (and to the right form e.g. Digital personnel form on Entity employee  (exclude Metadata) and add the form.</a:t>
            </a:r>
          </a:p>
          <a:p>
            <a:pPr marL="342900" lvl="3" indent="-342900" fontAlgn="ctr">
              <a:buFont typeface="Wingdings" panose="05000000000000000000" pitchFamily="2" charset="2"/>
              <a:buChar char="q"/>
            </a:pPr>
            <a:r>
              <a:rPr lang="en-US" dirty="0"/>
              <a:t>Open the form </a:t>
            </a:r>
          </a:p>
          <a:p>
            <a:pPr marL="342900" lvl="3" indent="-342900" fontAlgn="ctr">
              <a:buFont typeface="Wingdings" panose="05000000000000000000" pitchFamily="2" charset="2"/>
              <a:buChar char="q"/>
            </a:pPr>
            <a:r>
              <a:rPr lang="en-US" dirty="0"/>
              <a:t>Check if field is already available in the list on the right, if not add a new field (Type:</a:t>
            </a:r>
          </a:p>
          <a:p>
            <a:pPr lvl="3" fontAlgn="ctr"/>
            <a:r>
              <a:rPr lang="en-US" dirty="0"/>
              <a:t>       Single Line of Text </a:t>
            </a:r>
            <a:r>
              <a:rPr lang="en-US" b="1" dirty="0"/>
              <a:t>see Table on slide 4</a:t>
            </a:r>
            <a:r>
              <a:rPr lang="en-US" dirty="0"/>
              <a:t>)</a:t>
            </a:r>
          </a:p>
          <a:p>
            <a:pPr marL="342900" lvl="3" indent="-342900" fontAlgn="ctr">
              <a:buFont typeface="Wingdings" panose="05000000000000000000" pitchFamily="2" charset="2"/>
              <a:buChar char="q"/>
            </a:pPr>
            <a:r>
              <a:rPr lang="en-US" dirty="0"/>
              <a:t>Put the field on the form (drag &amp; drop)</a:t>
            </a:r>
          </a:p>
          <a:p>
            <a:endParaRPr lang="de-DE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654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75B1F1C-7353-4191-8066-4289CC9F9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538" y="3277562"/>
            <a:ext cx="2452640" cy="30695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F28E6F-1AC5-4052-83EE-344A1B38C3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add a dialog button</a:t>
            </a:r>
            <a:endParaRPr lang="en-D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B78CB0-2D39-4657-90CD-D499BE6D18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DA8F0B-A443-42AD-BFE6-F62167595C72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4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Double click the new field to open the settings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4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Uncheck “ Display label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4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Go to controls and add xRM1 Dialog Component select the option for Web/Phone/Tablet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4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Edit the dialog component by double click it.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4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Edit </a:t>
            </a:r>
            <a:r>
              <a:rPr lang="en-US" sz="1440" dirty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Webresource</a:t>
            </a:r>
            <a:r>
              <a:rPr lang="en-US" sz="144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Name and </a:t>
            </a:r>
            <a:r>
              <a:rPr lang="en-US" sz="1440" dirty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OptionSet</a:t>
            </a:r>
            <a:r>
              <a:rPr lang="en-US" sz="144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with according terms form the list (</a:t>
            </a:r>
            <a:r>
              <a:rPr lang="en-US" sz="144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next page</a:t>
            </a:r>
            <a:r>
              <a:rPr lang="en-US" sz="144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</a:p>
          <a:p>
            <a:endParaRPr lang="en-DE" sz="144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6EE85A-504E-4B8D-8623-22AD4AF94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26" y="3369850"/>
            <a:ext cx="2388572" cy="29417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20661A6-3AC4-4A0F-BCB3-F5D301BE64C5}"/>
              </a:ext>
            </a:extLst>
          </p:cNvPr>
          <p:cNvSpPr/>
          <p:nvPr/>
        </p:nvSpPr>
        <p:spPr>
          <a:xfrm>
            <a:off x="4103223" y="3710244"/>
            <a:ext cx="295356" cy="1475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6E7960-DF7E-434A-988F-2EA8D6CC1F7F}"/>
              </a:ext>
            </a:extLst>
          </p:cNvPr>
          <p:cNvSpPr/>
          <p:nvPr/>
        </p:nvSpPr>
        <p:spPr>
          <a:xfrm>
            <a:off x="2839182" y="4095320"/>
            <a:ext cx="2045351" cy="1475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6419CB-C3DE-4E12-A32F-792AA09C97CD}"/>
              </a:ext>
            </a:extLst>
          </p:cNvPr>
          <p:cNvSpPr/>
          <p:nvPr/>
        </p:nvSpPr>
        <p:spPr>
          <a:xfrm>
            <a:off x="372028" y="4200547"/>
            <a:ext cx="979328" cy="1731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1028" name="Picture 4" descr="Machine generated alternative text:&#10;Field Properties &#10;Modify this field's properties. &#10;x &#10;Display &#10;Formatting &#10;Control &#10;Text Box (default) &#10;Details &#10;Events &#10;Business Rules &#10;Web &#10;O &#10;Controls &#10;O &#10;Tablet &#10;O &#10;xRM1 Dialog &#10;Component &#10;Add Control.„ &#10;xRM1 Dialog Component &#10;Property &#10;PlaceHolder * &#10;WebresourceName * &#10;Name of Translation OptionSet &#10;Hide Default Control &#10;Value &#10;xrml_dialog_change_department &#10;xrml_dialog_change_department_of_em.. &#10;xrm1_i18n_dialog_translations_change_de... &#10;OK &#10;x &#10;Ca ncel ">
            <a:extLst>
              <a:ext uri="{FF2B5EF4-FFF2-40B4-BE49-F238E27FC236}">
                <a16:creationId xmlns:a16="http://schemas.microsoft.com/office/drawing/2014/main" id="{DD3CC54A-B3D1-4CA1-BEC0-A03440AAB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518" y="3249918"/>
            <a:ext cx="2514328" cy="312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65D0FD6-19E7-4F20-B834-3A3B92C7ADB2}"/>
              </a:ext>
            </a:extLst>
          </p:cNvPr>
          <p:cNvSpPr/>
          <p:nvPr/>
        </p:nvSpPr>
        <p:spPr>
          <a:xfrm>
            <a:off x="6143297" y="4840558"/>
            <a:ext cx="1014248" cy="27852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F87318-3525-4230-924F-504C39FEBAC4}"/>
              </a:ext>
            </a:extLst>
          </p:cNvPr>
          <p:cNvSpPr/>
          <p:nvPr/>
        </p:nvSpPr>
        <p:spPr>
          <a:xfrm>
            <a:off x="2828671" y="4242919"/>
            <a:ext cx="295356" cy="1475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886A78C-A3A2-4F80-B6D5-AF1C84F6C32D}"/>
              </a:ext>
            </a:extLst>
          </p:cNvPr>
          <p:cNvSpPr/>
          <p:nvPr/>
        </p:nvSpPr>
        <p:spPr>
          <a:xfrm>
            <a:off x="88249" y="4172882"/>
            <a:ext cx="278524" cy="26801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B8C3B04-A0FF-4CB4-ACF6-E2067A74F8B9}"/>
              </a:ext>
            </a:extLst>
          </p:cNvPr>
          <p:cNvSpPr/>
          <p:nvPr/>
        </p:nvSpPr>
        <p:spPr>
          <a:xfrm>
            <a:off x="4325592" y="3481135"/>
            <a:ext cx="278524" cy="26801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DE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036780A-16A4-494D-999D-98A670C4062C}"/>
              </a:ext>
            </a:extLst>
          </p:cNvPr>
          <p:cNvSpPr/>
          <p:nvPr/>
        </p:nvSpPr>
        <p:spPr>
          <a:xfrm>
            <a:off x="2635538" y="4346031"/>
            <a:ext cx="278524" cy="26801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DE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1EDEC50-A7E6-417D-9F43-E856AB40B8C4}"/>
              </a:ext>
            </a:extLst>
          </p:cNvPr>
          <p:cNvSpPr/>
          <p:nvPr/>
        </p:nvSpPr>
        <p:spPr>
          <a:xfrm>
            <a:off x="3406658" y="3892454"/>
            <a:ext cx="278524" cy="26801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en-DE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6C4BD6F-345B-4709-817D-FC9CD06966C4}"/>
              </a:ext>
            </a:extLst>
          </p:cNvPr>
          <p:cNvSpPr/>
          <p:nvPr/>
        </p:nvSpPr>
        <p:spPr>
          <a:xfrm>
            <a:off x="7336974" y="4678324"/>
            <a:ext cx="278524" cy="26801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en-DE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68C0FF-F178-42A5-8A9B-5AFBAFD72036}"/>
              </a:ext>
            </a:extLst>
          </p:cNvPr>
          <p:cNvSpPr/>
          <p:nvPr/>
        </p:nvSpPr>
        <p:spPr>
          <a:xfrm>
            <a:off x="7157545" y="4840558"/>
            <a:ext cx="179429" cy="1270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25B577-3CD9-4720-937F-A16D7731F8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51" t="20627" r="8400" b="18698"/>
          <a:stretch/>
        </p:blipFill>
        <p:spPr>
          <a:xfrm>
            <a:off x="5441798" y="5270307"/>
            <a:ext cx="1402997" cy="120957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9E986B7-3AFF-44F5-BD27-89265D571AC0}"/>
              </a:ext>
            </a:extLst>
          </p:cNvPr>
          <p:cNvSpPr/>
          <p:nvPr/>
        </p:nvSpPr>
        <p:spPr>
          <a:xfrm>
            <a:off x="5521501" y="5484028"/>
            <a:ext cx="1264830" cy="1731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EB875EA-8DC1-4DD5-9956-E6C3A9614A3A}"/>
              </a:ext>
            </a:extLst>
          </p:cNvPr>
          <p:cNvSpPr/>
          <p:nvPr/>
        </p:nvSpPr>
        <p:spPr>
          <a:xfrm>
            <a:off x="6743078" y="5274409"/>
            <a:ext cx="278524" cy="26801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574978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63755-F749-4994-976A-077BE6CD5C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360" y="714713"/>
            <a:ext cx="7344000" cy="538087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Copy and Paste from this list</a:t>
            </a:r>
            <a:endParaRPr lang="en-DE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16FE335A-66DA-4B09-9D1B-D1CBFE51E9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20336" y="1311966"/>
            <a:ext cx="2591472" cy="604515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C7B42C8-B986-4E4A-85FD-E95FE71079B8}"/>
              </a:ext>
            </a:extLst>
          </p:cNvPr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1522079022"/>
              </p:ext>
            </p:extLst>
          </p:nvPr>
        </p:nvGraphicFramePr>
        <p:xfrm>
          <a:off x="336000" y="1443269"/>
          <a:ext cx="7078053" cy="4793894"/>
        </p:xfrm>
        <a:graphic>
          <a:graphicData uri="http://schemas.openxmlformats.org/drawingml/2006/table">
            <a:tbl>
              <a:tblPr firstRow="1" bandRow="1"/>
              <a:tblGrid>
                <a:gridCol w="1106749">
                  <a:extLst>
                    <a:ext uri="{9D8B030D-6E8A-4147-A177-3AD203B41FA5}">
                      <a16:colId xmlns:a16="http://schemas.microsoft.com/office/drawing/2014/main" val="4093366436"/>
                    </a:ext>
                  </a:extLst>
                </a:gridCol>
                <a:gridCol w="895149">
                  <a:extLst>
                    <a:ext uri="{9D8B030D-6E8A-4147-A177-3AD203B41FA5}">
                      <a16:colId xmlns:a16="http://schemas.microsoft.com/office/drawing/2014/main" val="3711240810"/>
                    </a:ext>
                  </a:extLst>
                </a:gridCol>
                <a:gridCol w="2472391">
                  <a:extLst>
                    <a:ext uri="{9D8B030D-6E8A-4147-A177-3AD203B41FA5}">
                      <a16:colId xmlns:a16="http://schemas.microsoft.com/office/drawing/2014/main" val="3359736798"/>
                    </a:ext>
                  </a:extLst>
                </a:gridCol>
                <a:gridCol w="2603764">
                  <a:extLst>
                    <a:ext uri="{9D8B030D-6E8A-4147-A177-3AD203B41FA5}">
                      <a16:colId xmlns:a16="http://schemas.microsoft.com/office/drawing/2014/main" val="3949584867"/>
                    </a:ext>
                  </a:extLst>
                </a:gridCol>
              </a:tblGrid>
              <a:tr h="268706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 of the dialog button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640" marR="14640" marT="14640" marB="1464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Property Type</a:t>
                      </a:r>
                      <a:endParaRPr lang="de-DE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640" marR="14640" marT="14640" marB="1464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WebressourceName</a:t>
                      </a:r>
                      <a:endParaRPr lang="de-DE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640" marR="14640" marT="14640" marB="1464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 of Translation </a:t>
                      </a:r>
                      <a:r>
                        <a:rPr lang="en-US" sz="8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OptionSet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640" marR="14640" marT="14640" marB="1464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391974"/>
                  </a:ext>
                </a:extLst>
              </a:tr>
              <a:tr h="292794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Modify Leave Request</a:t>
                      </a:r>
                    </a:p>
                  </a:txBody>
                  <a:tcPr marL="14640" marR="14640" marT="14640" marB="1464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Single Line Of Text Field</a:t>
                      </a:r>
                    </a:p>
                  </a:txBody>
                  <a:tcPr marL="14640" marR="14640" marT="14640" marB="1464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</a:rPr>
                        <a:t>xrm1_dialog_modify_leave_request.json</a:t>
                      </a:r>
                    </a:p>
                  </a:txBody>
                  <a:tcPr marL="14640" marR="14640" marT="14640" marB="1464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</a:rPr>
                        <a:t>xrm1_i18n_dialog_translations_modify_leave_request</a:t>
                      </a:r>
                    </a:p>
                  </a:txBody>
                  <a:tcPr marL="14640" marR="14640" marT="14640" marB="1464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212116"/>
                  </a:ext>
                </a:extLst>
              </a:tr>
              <a:tr h="292794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 Leave Entitlement</a:t>
                      </a:r>
                    </a:p>
                  </a:txBody>
                  <a:tcPr marL="14640" marR="14640" marT="14640" marB="1464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Single Line Of Text Field</a:t>
                      </a:r>
                    </a:p>
                  </a:txBody>
                  <a:tcPr marL="14640" marR="14640" marT="14640" marB="1464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</a:rPr>
                        <a:t>xrm1_dialog_leave_entitlement_add_new.json</a:t>
                      </a:r>
                    </a:p>
                  </a:txBody>
                  <a:tcPr marL="14640" marR="14640" marT="14640" marB="1464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</a:rPr>
                        <a:t>xrm1_i18n_dialog_translations_add_leave_entitlement</a:t>
                      </a:r>
                    </a:p>
                  </a:txBody>
                  <a:tcPr marL="14640" marR="14640" marT="14640" marB="1464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3246596"/>
                  </a:ext>
                </a:extLst>
              </a:tr>
              <a:tr h="292794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Replace Active Employment Term </a:t>
                      </a:r>
                    </a:p>
                  </a:txBody>
                  <a:tcPr marL="14640" marR="14640" marT="14640" marB="1464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Single Line Of Text Field</a:t>
                      </a:r>
                    </a:p>
                  </a:txBody>
                  <a:tcPr marL="14640" marR="14640" marT="14640" marB="1464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</a:rPr>
                        <a:t>xrm1_dialog_replace_active_employment_terms.json</a:t>
                      </a:r>
                    </a:p>
                  </a:txBody>
                  <a:tcPr marL="14640" marR="14640" marT="14640" marB="1464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</a:rPr>
                        <a:t>xrm1_i18n_dialog_translations_replace_active_employment_terms</a:t>
                      </a:r>
                    </a:p>
                  </a:txBody>
                  <a:tcPr marL="14640" marR="14640" marT="14640" marB="1464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5604720"/>
                  </a:ext>
                </a:extLst>
              </a:tr>
              <a:tr h="292794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 Department (of Employee)</a:t>
                      </a:r>
                    </a:p>
                  </a:txBody>
                  <a:tcPr marL="14640" marR="14640" marT="14640" marB="1464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Single Line Of Text Field</a:t>
                      </a:r>
                    </a:p>
                  </a:txBody>
                  <a:tcPr marL="14640" marR="14640" marT="14640" marB="1464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</a:rPr>
                        <a:t>xrm1_dialog_change_department_of_employee.json</a:t>
                      </a:r>
                    </a:p>
                  </a:txBody>
                  <a:tcPr marL="14640" marR="14640" marT="14640" marB="1464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</a:rPr>
                        <a:t>xrm1_i18n_dialog_translations_change_department</a:t>
                      </a:r>
                    </a:p>
                  </a:txBody>
                  <a:tcPr marL="14640" marR="14640" marT="14640" marB="1464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1622110"/>
                  </a:ext>
                </a:extLst>
              </a:tr>
              <a:tr h="174942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Copy Wages  </a:t>
                      </a:r>
                    </a:p>
                  </a:txBody>
                  <a:tcPr marL="14640" marR="14640" marT="14640" marB="1464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View</a:t>
                      </a:r>
                    </a:p>
                  </a:txBody>
                  <a:tcPr marL="14640" marR="14640" marT="14640" marB="1464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</a:rPr>
                        <a:t>xrm1_dialog_copy_wages.json</a:t>
                      </a:r>
                    </a:p>
                  </a:txBody>
                  <a:tcPr marL="14640" marR="14640" marT="14640" marB="1464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</a:rPr>
                        <a:t>xrm1_i18n_dialog_translations_copy_wages</a:t>
                      </a:r>
                    </a:p>
                  </a:txBody>
                  <a:tcPr marL="14640" marR="14640" marT="14640" marB="1464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4663297"/>
                  </a:ext>
                </a:extLst>
              </a:tr>
              <a:tr h="268706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Generate Payments</a:t>
                      </a:r>
                    </a:p>
                  </a:txBody>
                  <a:tcPr marL="14640" marR="14640" marT="14640" marB="1464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View</a:t>
                      </a:r>
                    </a:p>
                  </a:txBody>
                  <a:tcPr marL="14640" marR="14640" marT="14640" marB="1464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</a:rPr>
                        <a:t>xrm1_dialog_create_payments.json</a:t>
                      </a:r>
                    </a:p>
                  </a:txBody>
                  <a:tcPr marL="14640" marR="14640" marT="14640" marB="1464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</a:rPr>
                        <a:t>xrm1_i18n_dialog_translations_create_payments</a:t>
                      </a:r>
                    </a:p>
                  </a:txBody>
                  <a:tcPr marL="14640" marR="14640" marT="14640" marB="1464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9979971"/>
                  </a:ext>
                </a:extLst>
              </a:tr>
              <a:tr h="292794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Parse CV</a:t>
                      </a:r>
                    </a:p>
                  </a:txBody>
                  <a:tcPr marL="14640" marR="14640" marT="14640" marB="1464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Single Line Of Text Field</a:t>
                      </a:r>
                    </a:p>
                  </a:txBody>
                  <a:tcPr marL="14640" marR="14640" marT="14640" marB="1464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</a:rPr>
                        <a:t>xrm1_dialog_cv_parsing.json</a:t>
                      </a:r>
                    </a:p>
                  </a:txBody>
                  <a:tcPr marL="14640" marR="14640" marT="14640" marB="1464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</a:rPr>
                        <a:t>xrm1_i18n_dialog_translations_cv_parsing</a:t>
                      </a:r>
                    </a:p>
                  </a:txBody>
                  <a:tcPr marL="14640" marR="14640" marT="14640" marB="1464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8492907"/>
                  </a:ext>
                </a:extLst>
              </a:tr>
              <a:tr h="292794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Extend Wage  </a:t>
                      </a:r>
                    </a:p>
                  </a:txBody>
                  <a:tcPr marL="14640" marR="14640" marT="14640" marB="1464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Single Line Of Text Field</a:t>
                      </a:r>
                    </a:p>
                  </a:txBody>
                  <a:tcPr marL="14640" marR="14640" marT="14640" marB="1464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</a:rPr>
                        <a:t>xrm1_dialog_extend_wage.json</a:t>
                      </a:r>
                    </a:p>
                  </a:txBody>
                  <a:tcPr marL="14640" marR="14640" marT="14640" marB="1464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</a:rPr>
                        <a:t>xrm1_i18n_dialog_translations_extend_wage</a:t>
                      </a:r>
                    </a:p>
                  </a:txBody>
                  <a:tcPr marL="14640" marR="14640" marT="14640" marB="1464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4213505"/>
                  </a:ext>
                </a:extLst>
              </a:tr>
              <a:tr h="292794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XING Integration Authentication </a:t>
                      </a:r>
                    </a:p>
                  </a:txBody>
                  <a:tcPr marL="14640" marR="14640" marT="14640" marB="1464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Single Line Of Text Field</a:t>
                      </a:r>
                    </a:p>
                  </a:txBody>
                  <a:tcPr marL="14640" marR="14640" marT="14640" marB="1464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</a:rPr>
                        <a:t>xrm1_dialog_xing_integration_authorization.json</a:t>
                      </a:r>
                    </a:p>
                  </a:txBody>
                  <a:tcPr marL="14640" marR="14640" marT="14640" marB="1464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</a:rPr>
                        <a:t>xrm1_i18n_dialog_translations_xing_integration_authorization</a:t>
                      </a:r>
                    </a:p>
                  </a:txBody>
                  <a:tcPr marL="14640" marR="14640" marT="14640" marB="1464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9708386"/>
                  </a:ext>
                </a:extLst>
              </a:tr>
              <a:tr h="292794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Onboarding - Offboarding</a:t>
                      </a:r>
                    </a:p>
                  </a:txBody>
                  <a:tcPr marL="14640" marR="14640" marT="14640" marB="1464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Single Line Of Text Field</a:t>
                      </a:r>
                    </a:p>
                  </a:txBody>
                  <a:tcPr marL="14640" marR="14640" marT="14640" marB="1464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</a:rPr>
                        <a:t>xrm1_dialog_onboarding_template.json</a:t>
                      </a:r>
                    </a:p>
                  </a:txBody>
                  <a:tcPr marL="14640" marR="14640" marT="14640" marB="1464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</a:rPr>
                        <a:t>xrm1_i18n_dialog_translations_on_off_boarding_template</a:t>
                      </a:r>
                    </a:p>
                  </a:txBody>
                  <a:tcPr marL="14640" marR="14640" marT="14640" marB="1464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248897"/>
                  </a:ext>
                </a:extLst>
              </a:tr>
              <a:tr h="292794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Recalculate Leave Entities  </a:t>
                      </a:r>
                    </a:p>
                  </a:txBody>
                  <a:tcPr marL="14640" marR="14640" marT="14640" marB="1464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Single Line Of Text Field</a:t>
                      </a:r>
                    </a:p>
                  </a:txBody>
                  <a:tcPr marL="14640" marR="14640" marT="14640" marB="1464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</a:rPr>
                        <a:t>xrm1_dialog_recalculate_leave_entites.json</a:t>
                      </a:r>
                    </a:p>
                  </a:txBody>
                  <a:tcPr marL="14640" marR="14640" marT="14640" marB="1464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</a:rPr>
                        <a:t>xrm1_i18n_dialog_translations_recalc_leave</a:t>
                      </a:r>
                    </a:p>
                  </a:txBody>
                  <a:tcPr marL="14640" marR="14640" marT="14640" marB="1464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2157616"/>
                  </a:ext>
                </a:extLst>
              </a:tr>
              <a:tr h="292794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Recalculate Payment Summary </a:t>
                      </a:r>
                    </a:p>
                  </a:txBody>
                  <a:tcPr marL="14640" marR="14640" marT="14640" marB="1464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Single Line Of Text Field</a:t>
                      </a:r>
                    </a:p>
                  </a:txBody>
                  <a:tcPr marL="14640" marR="14640" marT="14640" marB="1464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</a:rPr>
                        <a:t>xrm1_dialog_recalculate_payment_summary.json</a:t>
                      </a:r>
                    </a:p>
                  </a:txBody>
                  <a:tcPr marL="14640" marR="14640" marT="14640" marB="1464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</a:rPr>
                        <a:t>xrm1_i18n_dialog_translations_recalculate_payment_summary</a:t>
                      </a:r>
                    </a:p>
                  </a:txBody>
                  <a:tcPr marL="14640" marR="14640" marT="14640" marB="1464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5834736"/>
                  </a:ext>
                </a:extLst>
              </a:tr>
              <a:tr h="292794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Set Employment Terms End Date  </a:t>
                      </a:r>
                    </a:p>
                  </a:txBody>
                  <a:tcPr marL="14640" marR="14640" marT="14640" marB="1464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Single Line Of Text Field</a:t>
                      </a:r>
                    </a:p>
                  </a:txBody>
                  <a:tcPr marL="14640" marR="14640" marT="14640" marB="1464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</a:rPr>
                        <a:t>xrm1_dialog_set_employment_terms_end_date.json</a:t>
                      </a:r>
                    </a:p>
                  </a:txBody>
                  <a:tcPr marL="14640" marR="14640" marT="14640" marB="1464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</a:rPr>
                        <a:t>xrm1_i18n_dialog_translations_set_employment_terms_end_date</a:t>
                      </a:r>
                    </a:p>
                  </a:txBody>
                  <a:tcPr marL="14640" marR="14640" marT="14640" marB="1464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3740604"/>
                  </a:ext>
                </a:extLst>
              </a:tr>
              <a:tr h="388656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StepStone Integration Authentication</a:t>
                      </a:r>
                    </a:p>
                  </a:txBody>
                  <a:tcPr marL="14640" marR="14640" marT="14640" marB="1464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Single Line Of Text Field</a:t>
                      </a:r>
                    </a:p>
                  </a:txBody>
                  <a:tcPr marL="14640" marR="14640" marT="14640" marB="1464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</a:rPr>
                        <a:t>xrm1_dialog_stepstone_integration_authorization.json</a:t>
                      </a:r>
                    </a:p>
                  </a:txBody>
                  <a:tcPr marL="14640" marR="14640" marT="14640" marB="1464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</a:rPr>
                        <a:t>xrm1_i18n_dialog_translations_stepstone_integration_authorization</a:t>
                      </a:r>
                    </a:p>
                  </a:txBody>
                  <a:tcPr marL="14640" marR="14640" marT="14640" marB="1464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0904866"/>
                  </a:ext>
                </a:extLst>
              </a:tr>
              <a:tr h="292794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Rework Template (Project)</a:t>
                      </a:r>
                    </a:p>
                  </a:txBody>
                  <a:tcPr marL="14640" marR="14640" marT="14640" marB="1464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Single Line Of Text Field</a:t>
                      </a:r>
                    </a:p>
                  </a:txBody>
                  <a:tcPr marL="14640" marR="14640" marT="14640" marB="1464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</a:rPr>
                        <a:t>xrm1_dialog_template_project_management.json</a:t>
                      </a:r>
                    </a:p>
                  </a:txBody>
                  <a:tcPr marL="14640" marR="14640" marT="14640" marB="1464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</a:rPr>
                        <a:t>xrm1_i18n_dialog_translations_template_project_management</a:t>
                      </a:r>
                    </a:p>
                  </a:txBody>
                  <a:tcPr marL="14640" marR="14640" marT="14640" marB="1464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7830182"/>
                  </a:ext>
                </a:extLst>
              </a:tr>
              <a:tr h="174942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Upload License </a:t>
                      </a:r>
                    </a:p>
                  </a:txBody>
                  <a:tcPr marL="14640" marR="14640" marT="14640" marB="1464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View</a:t>
                      </a:r>
                    </a:p>
                  </a:txBody>
                  <a:tcPr marL="14640" marR="14640" marT="14640" marB="1464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</a:rPr>
                        <a:t>xrm1_dialog_upload_license.json</a:t>
                      </a:r>
                    </a:p>
                  </a:txBody>
                  <a:tcPr marL="14640" marR="14640" marT="14640" marB="1464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</a:rPr>
                        <a:t>xrm1_i18n_dialog_translations_upload_license</a:t>
                      </a:r>
                    </a:p>
                  </a:txBody>
                  <a:tcPr marL="14640" marR="14640" marT="14640" marB="1464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692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3979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84B68-7ED7-40BE-900E-5D0C083D94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Almost finished</a:t>
            </a:r>
            <a:endParaRPr lang="en-D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22D2A0-EA7C-4426-82F3-9FC930ABF3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5" name="Content Placeholder 4" descr="Machine generated alternative text:&#10;Field Properties &#10;Modify this field's properties. &#10;x &#10;Display &#10;Formatting &#10;Control &#10;Text Box (default) &#10;Details &#10;Events &#10;Business Rules &#10;Web &#10;O &#10;Controls &#10;O &#10;Tablet &#10;O &#10;xRM1 Dialog &#10;Component &#10;Add Control.„ &#10;xRM1 Dialog Component &#10;Property &#10;PlaceHolder * &#10;WebresourceName * &#10;Name of Translation OptionSet &#10;Hide Default Control &#10;Value &#10;xrml_dialog_change_department &#10;xrml_dialog_change_department_of_em.. &#10;xrm1_i18n_dialog_translations_change_de... &#10;OK &#10;x &#10;Ca ncel ">
            <a:extLst>
              <a:ext uri="{FF2B5EF4-FFF2-40B4-BE49-F238E27FC236}">
                <a16:creationId xmlns:a16="http://schemas.microsoft.com/office/drawing/2014/main" id="{86CA43F7-840F-40AC-AA15-F6CDEF397415}"/>
              </a:ext>
            </a:extLst>
          </p:cNvPr>
          <p:cNvPicPr>
            <a:picLocks noGrp="1" noChangeAspect="1" noChangeArrowheads="1"/>
          </p:cNvPicPr>
          <p:nvPr>
            <p:ph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93" y="2526774"/>
            <a:ext cx="3028114" cy="376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57E2BF-98E3-4B5C-963B-CB158973C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4463" y="2618667"/>
            <a:ext cx="4276391" cy="36711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6432326-61AC-4EC8-A4D9-5F7DDDDABC72}"/>
              </a:ext>
            </a:extLst>
          </p:cNvPr>
          <p:cNvSpPr/>
          <p:nvPr/>
        </p:nvSpPr>
        <p:spPr>
          <a:xfrm>
            <a:off x="1492754" y="4439348"/>
            <a:ext cx="1213659" cy="3218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F08538-3EE8-48DC-B07A-6578FF447A43}"/>
              </a:ext>
            </a:extLst>
          </p:cNvPr>
          <p:cNvSpPr/>
          <p:nvPr/>
        </p:nvSpPr>
        <p:spPr>
          <a:xfrm>
            <a:off x="2296510" y="6101255"/>
            <a:ext cx="509588" cy="1885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D09B81-8963-4C11-8D7F-15BBDFD64133}"/>
              </a:ext>
            </a:extLst>
          </p:cNvPr>
          <p:cNvSpPr/>
          <p:nvPr/>
        </p:nvSpPr>
        <p:spPr>
          <a:xfrm>
            <a:off x="5597044" y="2743198"/>
            <a:ext cx="498956" cy="1226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A3668B-BB6B-415B-9A78-2E475D51D3C9}"/>
              </a:ext>
            </a:extLst>
          </p:cNvPr>
          <p:cNvSpPr/>
          <p:nvPr/>
        </p:nvSpPr>
        <p:spPr>
          <a:xfrm>
            <a:off x="4571999" y="4167352"/>
            <a:ext cx="346841" cy="735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0A4A36-51A3-42D8-9A06-62B198A3678A}"/>
              </a:ext>
            </a:extLst>
          </p:cNvPr>
          <p:cNvSpPr/>
          <p:nvPr/>
        </p:nvSpPr>
        <p:spPr>
          <a:xfrm>
            <a:off x="4409375" y="3994160"/>
            <a:ext cx="162624" cy="1962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F6B7FE-BC3C-48D8-9945-8D793E2C9702}"/>
              </a:ext>
            </a:extLst>
          </p:cNvPr>
          <p:cNvSpPr txBox="1"/>
          <p:nvPr/>
        </p:nvSpPr>
        <p:spPr>
          <a:xfrm>
            <a:off x="388883" y="1297487"/>
            <a:ext cx="7141780" cy="962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1097280">
              <a:spcBef>
                <a:spcPts val="600"/>
              </a:spcBef>
              <a:spcAft>
                <a:spcPts val="240"/>
              </a:spcAft>
              <a:buFont typeface="Wingdings" panose="05000000000000000000" pitchFamily="2" charset="2"/>
              <a:buChar char="q"/>
            </a:pPr>
            <a:r>
              <a:rPr lang="en-US" sz="1440" dirty="0">
                <a:latin typeface="Segoe UI Light" panose="020B0502040204020203" pitchFamily="34" charset="0"/>
                <a:cs typeface="Segoe UI Light" panose="020B0502040204020203" pitchFamily="34" charset="0"/>
              </a:rPr>
              <a:t>Click on ok to close the field settings.</a:t>
            </a:r>
          </a:p>
          <a:p>
            <a:pPr marL="285750" indent="-285750" defTabSz="1097280">
              <a:spcBef>
                <a:spcPts val="600"/>
              </a:spcBef>
              <a:spcAft>
                <a:spcPts val="240"/>
              </a:spcAft>
              <a:buFont typeface="Wingdings" panose="05000000000000000000" pitchFamily="2" charset="2"/>
              <a:buChar char="q"/>
            </a:pPr>
            <a:r>
              <a:rPr lang="en-US" sz="1440" dirty="0">
                <a:latin typeface="Segoe UI Light" panose="020B0502040204020203" pitchFamily="34" charset="0"/>
                <a:cs typeface="Segoe UI Light" panose="020B0502040204020203" pitchFamily="34" charset="0"/>
              </a:rPr>
              <a:t>Save and publish the form</a:t>
            </a:r>
          </a:p>
          <a:p>
            <a:pPr marL="285750" indent="-285750" defTabSz="1097280">
              <a:spcBef>
                <a:spcPts val="600"/>
              </a:spcBef>
              <a:spcAft>
                <a:spcPts val="240"/>
              </a:spcAft>
              <a:buFont typeface="Wingdings" panose="05000000000000000000" pitchFamily="2" charset="2"/>
              <a:buChar char="q"/>
            </a:pPr>
            <a:r>
              <a:rPr lang="en-US" sz="1440" dirty="0">
                <a:latin typeface="Segoe UI Light" panose="020B0502040204020203" pitchFamily="34" charset="0"/>
                <a:cs typeface="Segoe UI Light" panose="020B0502040204020203" pitchFamily="34" charset="0"/>
              </a:rPr>
              <a:t>Save and Publish the all customizations on the main page as well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D4C8F2C-3115-4AEC-8FB6-0980EFBCE2B2}"/>
              </a:ext>
            </a:extLst>
          </p:cNvPr>
          <p:cNvSpPr/>
          <p:nvPr/>
        </p:nvSpPr>
        <p:spPr>
          <a:xfrm>
            <a:off x="2272780" y="5767145"/>
            <a:ext cx="278524" cy="26801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C5BA9F7-C751-4567-912A-D307008C618D}"/>
              </a:ext>
            </a:extLst>
          </p:cNvPr>
          <p:cNvSpPr/>
          <p:nvPr/>
        </p:nvSpPr>
        <p:spPr>
          <a:xfrm>
            <a:off x="4130851" y="3922417"/>
            <a:ext cx="278524" cy="26801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DE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7A87A4A-C12C-4481-B0F8-08C7E14CF812}"/>
              </a:ext>
            </a:extLst>
          </p:cNvPr>
          <p:cNvSpPr/>
          <p:nvPr/>
        </p:nvSpPr>
        <p:spPr>
          <a:xfrm>
            <a:off x="4850523" y="4190431"/>
            <a:ext cx="278524" cy="26801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DE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F9C357A-6DAB-49B5-A636-F1625BB88917}"/>
              </a:ext>
            </a:extLst>
          </p:cNvPr>
          <p:cNvSpPr/>
          <p:nvPr/>
        </p:nvSpPr>
        <p:spPr>
          <a:xfrm>
            <a:off x="3497938" y="2475184"/>
            <a:ext cx="278524" cy="26801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en-DE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157890D-6ED9-4CF7-A57E-468A5D976AE9}"/>
              </a:ext>
            </a:extLst>
          </p:cNvPr>
          <p:cNvSpPr/>
          <p:nvPr/>
        </p:nvSpPr>
        <p:spPr>
          <a:xfrm>
            <a:off x="3710733" y="2743198"/>
            <a:ext cx="131458" cy="1226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C4F5C57-9960-434E-9103-61A9D5890ABB}"/>
              </a:ext>
            </a:extLst>
          </p:cNvPr>
          <p:cNvSpPr/>
          <p:nvPr/>
        </p:nvSpPr>
        <p:spPr>
          <a:xfrm>
            <a:off x="6001222" y="2484660"/>
            <a:ext cx="278524" cy="26801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369780110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with humans - Hubdriv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D9D20572-3E72-4E86-BAD0-409F391951A3}" vid="{01D0D990-F9F7-4F8E-B439-254E38742260}"/>
    </a:ext>
  </a:extLst>
</a:theme>
</file>

<file path=ppt/theme/theme2.xml><?xml version="1.0" encoding="utf-8"?>
<a:theme xmlns:a="http://schemas.openxmlformats.org/drawingml/2006/main" name="Title and Overview with humans - HR for Dynamic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D9D20572-3E72-4E86-BAD0-409F391951A3}" vid="{CC6587D5-DA3D-4E05-9D16-9C12AA6FB299}"/>
    </a:ext>
  </a:extLst>
</a:theme>
</file>

<file path=ppt/theme/theme3.xml><?xml version="1.0" encoding="utf-8"?>
<a:theme xmlns:a="http://schemas.openxmlformats.org/drawingml/2006/main" name="Agen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D9D20572-3E72-4E86-BAD0-409F391951A3}" vid="{F7304D7C-7773-4653-B548-95AEB5F6421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938813122B6D42A020F77B3A439476" ma:contentTypeVersion="10" ma:contentTypeDescription="Create a new document." ma:contentTypeScope="" ma:versionID="3ff958a83151967b1d69022c9c628e5a">
  <xsd:schema xmlns:xsd="http://www.w3.org/2001/XMLSchema" xmlns:xs="http://www.w3.org/2001/XMLSchema" xmlns:p="http://schemas.microsoft.com/office/2006/metadata/properties" xmlns:ns2="61f7f19e-80c1-41b3-bddf-3d44958bc40f" xmlns:ns3="8fc9f63c-79f1-46fc-b9d1-28f41d0cbb80" targetNamespace="http://schemas.microsoft.com/office/2006/metadata/properties" ma:root="true" ma:fieldsID="c908e8852c426f0cae2a30151c09a028" ns2:_="" ns3:_="">
    <xsd:import namespace="61f7f19e-80c1-41b3-bddf-3d44958bc40f"/>
    <xsd:import namespace="8fc9f63c-79f1-46fc-b9d1-28f41d0cbb8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2:SharedWithUsers" minOccurs="0"/>
                <xsd:element ref="ns2:SharedWithDetail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f7f19e-80c1-41b3-bddf-3d44958bc40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c9f63c-79f1-46fc-b9d1-28f41d0cbb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11E9E0B-0124-4A58-84E3-965E19A67C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f7f19e-80c1-41b3-bddf-3d44958bc40f"/>
    <ds:schemaRef ds:uri="8fc9f63c-79f1-46fc-b9d1-28f41d0cbb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1753D7-36E3-4C1C-B0FC-3AAB5FEDB4A4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887B248E-F138-452F-B8D0-69568C73FE8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C1FF262-A122-403A-B450-499DDC6D03A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779</Words>
  <Application>Microsoft Office PowerPoint</Application>
  <PresentationFormat>Widescreen</PresentationFormat>
  <Paragraphs>105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Calibri</vt:lpstr>
      <vt:lpstr>Segoe Pro SemiLight</vt:lpstr>
      <vt:lpstr>Segoe UI</vt:lpstr>
      <vt:lpstr>Segoe UI Light</vt:lpstr>
      <vt:lpstr>Segoe UI Semilight</vt:lpstr>
      <vt:lpstr>Wingdings</vt:lpstr>
      <vt:lpstr>Title with humans - Hubdrive</vt:lpstr>
      <vt:lpstr>Title and Overview with humans - HR for Dynamics</vt:lpstr>
      <vt:lpstr>Agenda</vt:lpstr>
      <vt:lpstr>How to add a dialog button to a form</vt:lpstr>
      <vt:lpstr>How to add a dialog button</vt:lpstr>
      <vt:lpstr>How to add a dialog button</vt:lpstr>
      <vt:lpstr>Copy and Paste from this list</vt:lpstr>
      <vt:lpstr>Almost finished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add a dialog button to a form</dc:title>
  <dc:creator>Christina Agulla Schley - HR for Dynamics</dc:creator>
  <cp:lastModifiedBy>Christina Agulla Schley - HR for Dynamics</cp:lastModifiedBy>
  <cp:revision>1</cp:revision>
  <dcterms:created xsi:type="dcterms:W3CDTF">2020-12-14T10:11:58Z</dcterms:created>
  <dcterms:modified xsi:type="dcterms:W3CDTF">2020-12-18T15:19:16Z</dcterms:modified>
</cp:coreProperties>
</file>